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-55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1398" y="474302"/>
            <a:ext cx="3374116" cy="12881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Florida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194053" y="3797982"/>
            <a:ext cx="5922768" cy="550333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bg1"/>
                </a:solidFill>
              </a:rPr>
              <a:t>The ULTIMATE LEADERSHIP EXPERIENCE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" name="AutoShape 2" descr="data:image/jpeg;base64,/9j/4AAQSkZJRgABAQAAAQABAAD/2wCEAAkGBxQQEhUUExQWFhIXGBwaFhgYGBcfHhkbHB8aHR0iGB0fHjQgHB8mHBYdITEiJSktLy4uGR8zODMsNygtLi0BCgoKDg0OGxAQGzAmICQvLCwsLSw3LiwsLCwsLCwsLCwsLSw3LCwsLiwsLCwsLCwsLCwsLCwsLCwsLCwsLCwvLP/AABEIAKwBJAMBEQACEQEDEQH/xAAcAAEAAgMBAQEAAAAAAAAAAAAABgcDBAUCAQj/xABOEAACAQMBBAUGBhAEBgIDAAABAgMABBESBQYhMQcTIkFRMlNhcYGTFCMzkaHSFRYXNUJSVGJyc5KxsrPB00OCwtEkNFWio8OU42OD4f/EABsBAQACAwEBAAAAAAAAAAAAAAADBAECBQYH/8QAPxEAAgECAgYGCQMDAwQDAAAAAAECAxEEIQUSMUFRkRNhcaHR4RUiMlJTgbHB8BQzNEJy8SOSsgYWYoJDY6L/2gAMAwEAAhEDEQA/ALxoBQCgFAKAUAoBQCgFAKAUAoBQCgFAKAUBp7R2rBbLqnmjiXxkdVH0mgIdtXpf2XBkCdpmHdEjH5mOFPz0BFrzp4DcLWwlk9Lvj/tRW/fWG0tpJClOfsRb7Mzj3PSptmb5OCCFe7snI9et+P7NaupFby5DReKn/RzsjmTby7bl8u+0D8wIv8CD99aOtEtR0HiHtaX52HPkjv3+U2lcn/8AZKf3vWvT9RYjoB76nd5mtLsUt8pdzN62/wByax074E0f+n4b5PkYRunEf8Rz7V/2rHTs29A0Vtk+49ruwicVmlX0ggf0p07HoGi9kn3G1FaXCfJbQuE9Uj/0cVnp3wNJf9PrdN/Nf4Ojbba2xAPitou363D/AMYatlXW9Faegaq9mafbdeJ3LHpU2tB8vbwXCDmUyrH2g4/7K3VWLKdTROKh/Tfsz8yV7E6aLGUhLlJbSTh8opK5P5y8faVAqRO5z5wlB2krPrLDsb2OdBJFIkkZ5MjBgfURwoamxQCgFAKAUAoBQCgFAKAUAoBQCgFAKAUAoBQCgIxvB0gbPscia5TWPwE7b58Cq50/5sUBXu1enRpCVsLJnPc8x5H0ond/nFYbS2klOjUqu0It9hFdo7z7avc9ZdfB0P4MWEx6inaPqLVG60UdSjoXET9q0e3b3HIg3VWR8yPJNK3E88t+9j89Rus3sOjT0HQgtarJvuX58yV7J6OZmx1dnpH40gAx+2dXzCsf6kjfpNGYfZa/+588/qSuy6MZyPjJoo/QoZ/qisqg97I56eoxyhBvkvE7Vr0Y268ZJZX9A0KP3E/TW6oLeU56erP2Ypc35dx1rbcWxT/B1H855G+gtj6K26KJUnpbFy/rt2JIzwbNsI5uoWCATaOs09UudGdOc6fHhzrNo3tYjlXxc6fSSnLVva93t22Pd1tOGGcW6Qs8xj6wLGqDs505yxA5jlmjkk7WMQoVKlN1ZStG9ru+3buuzZk21BHjrZI4X0hikjoGUH8YasfMSPTWdZLaRLDVZ+xFyWy6TsxLty2U4aeEHAOC6jgwyDxPIjjmmvHiZjha8ldQfJ7gk9rPkBoJMDLYKNgenwpeLMONentTXNGC43Xs5OJtoePeqBT864NYcIvcSQx+JhsqPnf6nEveje0f5MyRH0NqHtD5PzEVo6MS7T05iY+1aXyt9LEU230ZTgHR1dwn4pAVvYrEr/3Vo6Uo5o6MNL4WutWtG3b6y8e4hEFhcbOmLWkktrMPKjbOhuflo3MekgjwoqsllIxW0PQrR18PK3evL8yLS3G6S1unW2vUFvdnghB+Lm/Vk+S35pPhg5OBPGSlsPPYjDVaEtWorffsLDrYgFAKAUAoBQCgFAKAUAoBQCgFAKAUBzdubftrFNdzMkS92o8T+ivlMfQAaAq7b/TkhJj2fbNM/c8gIX1hB2mHrK1htLab06c6j1YK76iD7W2rtXaWfhV0Y4j/AIUfZGPAqvAj9Ik1FKslsOvQ0JWnnUer3v8APmfdh7lCQ4igedvHGQPX+APbUevOWw6a0fgcKr1X/u8PJlg7J6M52A6144V/FUam+YYUewmsqjJ7SOrpuhTWrSjfuXj3Ilmzuj2ziwXDTN4u3D9lcD581IqMUcytpnEz9lqK6vF3ZJbSyihXEcaRr4KoUfRUiSWw5tSrOo7zbb68zny7zWykASaywYpoDMH0AswVgNBOByzWuvEnjga7Tbja1r3ytd2V1t7jLsfa3wqLrVjZEYZjLlTqHHjhSceo8azGV1c0xGH6Cp0cndrba+XOxELje24kWFo2QRziVUOhQwcK2ghesb8NccefgKi6SXM68dHUYOcZp3hqt55Wur52W57uZ9l+GSxQPE07Ge1lEvEgJNoBQ44BCX7IxjnT1mlbejEf0tOc4zUfVnG2+8b58b5Zm7sTZkwubaYwOgW3Mc7OyHLkKcjtlj2geJrMYu6diHE16To1KamneV42T2ZrglsOptHZM3w1LqLq20wmJldmXmxYEEI3jW7i9a6K1LEU/wBM6E7r1lK6Se63FGpebvTyPdOGiHwqBYnGWOghWXKnHaHa78Vq4PPrJaeNpQjTjZ/6cnJbM80/ls6zBHudIsVyglUma3hhU6SNPVJoJPE8+dOjdmSPSUHOnLV9mUpdus79xi27upPIXaJo8myW2AJYcdYZj5PIrkfNWJU3u4WNsLpCjBRU08qjn3Zd54vdjSQSXLxRyLFHahYFhZl6yXidWmM5JBwDkcfTWHFq9uBmniYVYU4zacpTvJyztHhd7tryM2zN4JkZhOfi7a1ja4LDDNM6hsL7OHLnWVN79yNK2DpSSdLbObUbbFFO2f5sO3sveWGYohPVzOiv1bcxrBIGeWrAzp54OcVuqieRTrYKrTTks4ptXXVv7OvYbW19jw3aaJkDDuPevpVuYNZlFS2kVDE1aEtam7fR9qKf343Ja18r4y2Y9l+9D3Bscj4MOB9HKq0oOm7o9RhsXR0hTdOovW4fdfl+0l/RfvU84NpcsWnjXVHIec0YwO14umQD4gqfGrEJ6yPPY7BSwtS21PY/zeWBW5RFAKAUAoBQCgFAKAUAoBQCgI5vVvxZbMH/ABEwEmMiJO1IfDsjkDjm2B6aAqXbnS3f32UsIvg8XLrWwzn2kaV9QBI8a1lNR2lvD4KtiPYjlx3EUg3caaTXcSSXM7eJdix9fF2qB1m9h3aGhKVNa1eV+5c/8Fh7A6N7hwMqltH6R2v2B/qINYVOUs2SVNKYTDR1KKv2ZLn/AJJ3sncG0gwXUzP4ycR+wOz8+aljSijj19MYmrknqrq8dp1dpbVjtTDEEJeUlYkQKB2cE8SQqjj4+oGt3JRyKlHDzrKU75RzbfX3v8uYto7baHQpizM6kqgfIJHMDCl24YJIQgZ4kVhztuNqWGVS7UvVW+34l85XZw7DeaS6ntV1dTFMjnSoUv10LdtCzAjSV48ADx51opuTW4vVcDChSqO2s4tZ7tWSylZb79bRq7P2HcPIOvSVnhnZklJUF1ycanZydBVsaEQcBzrCi28ySriqMYPomrSik1nk+pJLNNXu5HV2Huk1uEV5EdY2JTKOzBSTgLqcqnA4Olc+mto07FbE6RVVtpNNpXzSV+uyu8882d3Yuy0tIVhjLFEzjUcniSefrNSRjqqxRxFeVeo6k9r4Ga1sYos9XGiZ4nSqjPrwKJJbDSdWc/abfabFZNBQCgFAKAUAoDR2psiG6XTNGrj0jiO/geY5VhxT2k1HEVaLvTk0Rvb27hjglWEnE8vWXUp7UgjHaxGoXjjGFA5Z9ORHKGWXzOjhsapVYuovYVoLYr7Lv6t7zFa7ytCFuLrXHHL2Le3BDOU4YeRTxLcOY/HGc8Kxr2zZtPAqo3RoWbjnKWxX4J7LdvDImN1bpMjI6hkYYYHvBqVq5yITlCSlF2aKNu4zs6/4Z1W0upT3lCM4/wA0T6T+kaq/tzPYPV0jg+v6SXj9GXujAgEcjxFWzxp9oBQCgFAKAUAoBQCgFAcPene202amu5lCkjsoOLv+io4n18h3kUBTO8XSlf7SJjsVNrb8jJn4xhx/D/B9ScQfwq0lNR2lvDYGtiH6iy4vZ+dhwNi7o9ZJ5L3M7HJ4E8TzJHt4ljj1VA6kpZI9BS0XhsLHpK7v27OW/v7C09hdGjHDXL6B5uPBPqLch6gD662jR94hxGnIx9WhG/W9nyX52E+2TsSC0XEMSp4nmx/SY8T7TU0YqOw4NfFVa7vUlf6cthzdp70rCy4QlBOIZixwY9WdL6e9CwI1HHLhnhWrqWLFHASqJ556ust97bVfjbdmaV1veeqiuFUJEtwYbpXxrj4lc5BwMHBPPmKw6mSfMnho1a8qTd5OOtBrY9/b9DZ2xb/ZFPiCUmtrgFWkVlGpME+kqQ3PvwKy/X2biPDz/SS/1M4zjnazyf3ujbl2D17JJcPmSMt1Zh1xaQwww1ByxyMccjlwxWdW+bIY4voouFJZO19a0r22PZY6VlYRwjEaKgyScDmTjJJ5knAyTxOK2UUthXqVZ1HebubNZIxQCgFAKAUAoBQCgFAKAUAoCKbfjjtp3uREJ5niVBGefFggKs3BVPWYf1r4nMUrJ3OnhZTrU1RctWKbd/lfNLNvL1fn8ursG7kK9XcGFbgDUYomzoTPZyOfozyraLex7StiacE9eldw2Xe97yr+lMadp4/GtY29oeZSfm0j2VFXWxnY0BUd5w7H9n9iztz7gyWVux4nq1BPiV7P9Klpu8UcjHwUMTUS4s7FblQUAoBQCgFAKAUBhvLtIUaSV1SNRlmYgAD0k8BQFNb39MjzMYNkoWPI3Dry9Manl+k/p7PI1hySzZNRoVK0tWmrsg9ju69xNrnZ7m5c8u02T+9sfMBVeVVvKJ6LDaIpUY9JiGnb/avH8yLV3d6NmYBro6F7okIz6mYcF9S59YrMaN85GmK03GK1MOvm9nyXjyJ9Y21va6YYxHGWyVQEBmxzPi2BzPGpklHJHBqTrV71J3dt/D7I07/eeFCyRnrZtDuiLnEmgZZVfBUsMHgMkYrDmtxNSwNSVpTyjdJvhfY2ttus4I2hLePAHkItruFyhh1KYpR3OwOTjlzAJHKtLuTV95edGnh4zaXr05K+tZ3XUuv5tLeNn7oyzLm6IUywdTcLwYuyH4qUNy1AAHjnly40VNvaKukadOVqKvqy1ovZZNetG3A68+58Llg2NDAa+yNbnGCWc8sgDOgKcg8TmtnSTKkdI1Y2a2rZwW/JdXW2uokMaBQAOAAwPUKkKDbbuz1QwKAUAoBQCgFAKAUAoBQCgFAKAUBzNvbIF1Hp1tG3HDrjOGGGGDwIKnGPUeYFayjrIsYbEOhPWtdcH3cvLeedibvQWYPVrmRvLkY6nf8ASY+nuHCkYKOw2xOMq4j23ktiWSXYioOke8Eu2JQP8C3iib1sWk/c4qKvsR1dAR/1JvqX18i2NyYtNhbA98Yb9rtf1qSn7KObpGWtiqnbblkdytykKAUAoBQCgFAYbx3VGMaB3A7KltIJ7stg4HpwfUaA/Pu/drtC/udN5PG0SHKw2xdkQ8sZKgFvFjkjJHDkIp1bZI62B0Y63r1Xqx734dp3dz+j6SZR2eot/wAYjtP+iDxP6TezNRKEpu7OtWx+GwUejopN8Fs+b3/mwtjYmwYLNdMKAE+Ux4s36Tf05eirEYKOw85icXVxEr1H8ty+R062KxBdi28kd7PaSPwPxwcoGeaIkDQ7tkaRxUgjJy2CuKgimpOLO3iZwnhoV4L/AMbXsoy4pLe9vDZe5u2G6TakaeQM0UpkjkQESMMnSsjnhpAONAGOXHx2VPiQ1dIxs1TjZSjZp+yuLS477vMktjZRwIEiRUQZwqjA48T9NSJJZI5tSpOpLWm7vrNismgoBQCgFAKAUAoBQCgFAKAUAoBQCgFAKAUBq7Tv0toZJpDiONGdj6FGT7eHKgPznu+JL+Z5WHx15OW/RDHCj1KM+wVVqvWlY9VomKw+ElWlvu/ktn35n6St4RGqovBVAUeoDAq0lY8vKTk3J7zJQ1FAKAUAoCuekveu7srmCG2aNRJE7sXj1cVZRw4jxrSctVXLmCwn6qpqXtlfiRb7ftqeet/cH69RdP1HW9AP4nd5j7fdqeet/cH69On6h6AfxO7zH2+7U89b+4P16dP1D0A/id3mPt92p5639wfr06fqHoB/E7vMkG4++t3NdLDdNHIsnBNCaNJALEnicjC4xW0a13axXxOhnQpSqa97dXWlxOr0h9II2ayW8EfXXki6gpOFjXlqkPPiQcAeB4jhmVtJXZyqNGdaahBXZCBv/tU8TJaqT3LCxA9pfNQuutyO1DQM2vWml8r+B6+37annrf3B+vWOn6jf0A/id3mPt+2p5639wfr06fqHoB/E7vMzWXSFtBZFaWSF4gcuqxaSw7wG1nB9OKdP1D/t9v8A+Tu8yzt5d5odn2hup8hABhR5TM3JV8Sf3Anuqweeas7FVP0mbUnOpEt7eM+ShV3cD88lgM+weqoZVkth2MPoWtUjrTer9T79v21PPW/uD9eten6iz6AfxO7zH2/bU89b+4P16dP1D0A/id3mPt+2p5639wfr06fqHoB/E7vMmsW9szbHuLoBRcQIwJx2WdVU509wJblmpYT1lc5OOwjwtTUbvlchK7/bUI+Wt/cH69R9P1HVWgW1fpO7zPv2/bU89b+4P16x0/UZ9AP4nd5nV3W38vWuY0uWjkjkZUASPQQzsqg51HIGTwrKrXdrEdXQbp05T19ib2cFfiW1U5wRQCgOTvZtQ2llc3C41RQuy55agp05/wA2KAqKDpB2qyqxltwSAcdQeGRy8uoHXs9h36egpSgpOdrpPZ5mT7ftqeet/cH69Y6fqN/QD+J3eY+37annrf3B+vTp+oegH8Tu8yxej7eJ72FhNpM8ZAdlGA2osVIXJxwGOfMGpIT1jmY/ASwjim73+RKqkKBTPTdvL18ibLgbmQ90w7lHFUPp5Of8nia1lLVVyzhMPLEVVTXz6lvOl0T7BBc3BXEcQ0RD84jBI/RU4/zHwqCjG71md3TOIjSpRw0N+3sWxfnDrLUqyeZFAKAUAoBQFTdLdqz3kMi4KxQsJMMuUMjAplc6sHq2wcY7JqKt7J2NCNLE/J/YhVVD1x9oD6UI7j8xoa6y4nyhsdzcb74W36bfy3qSl7SKGk/4lTsX1Rob3Lna1+54trjQehREnAfP9Fb13sRztA01qTnvvY0qgPQH0ITyB+Y0MXR8oLnmTkfVQ2W0mvTJ2l2Yh8gu7EeJSMFfmyfnq5N2geJ0fBTxkU+LfJNkMqme1PqqTyBNDF7HxlI5jHroLoUMk72BYyXGw72GJdUshkVFyBklI8DJOB7atUPZPJad/kr+1fVkE0FeyRgjgR4Gqz2nqqbTircEKwbm/u+pN1b8D8vF/GtbQ9pFfFtdBU/tl9GX9V48CKAUBAem6607LaPODPLFEPawY/QhrDdlckpQ15xhxaXMq/FUD6DsPtDIoCb9E1zpuZY/x4s+1GH9JDU1B52OHp6nejGfB/VeRI+k7fhdk2/Zw93Lwgj9PLWw/FHh3nA8SLR5ZJvJFP7nbvSzy4JLXU7F5XbjpycsW9WcnxJx4VVk3UlZHq8JRho/DurV9p7ftFffyP0RsrZ6W0SRRjCIMD0+JPpJyT6TVmKsrHmK1aVao6k9rNuskQoBQCgMdzcJEjPIyoiglmYgBQOZJPAD00BTe+nTC0jG22Uut+Ia4I4D9WD/ABNw8AeBrDaWbJaNCpWlqU1dm30fW0q7Mv2kOpmjlMsrEs0spQ82bjpRAo9JZj6K0hPWz3FvG4OOFUYN3m83wSIJsn5CL9Wn8IqrP2meswX8en/avobE3kn1GtS3H2kX/vDs03drPbhtJmiePVjOnWpXOM8cZ5V0D5wVMNwL5OyIgwXgG1xjUBwBxq4ZxnFU3SnfYewpaVwihFOW5bn4HW3U3QvILyCWSLTGjEsdcZxlGHINnmRW0KclK7RBjtJYarh5whK7drZPiuoiu9f3zv8A9an8qOs19o0D+zLt+xoVAd0ubo2+98Prk/mPVyl7KPGaY/mS+X/FEL2/uBdfCp5IQJUnkaXOUXSW4ae02TgKDn870VHVhKTyRd0TjqFCi41JWd29j4Lgc99xL/B+I/8AJF9ao+inwOqtL4O/t9z8DpdMakNswHmDMD7I1qxU9g87ot3xsX2/RkLqmezJ30R/Lzfqx/FU9DacHT37UO1/Q7PSRunLfNBNCQWhEi9XwGrrNHHUWAGNHtzUtWLcbI4+i8RToV9eo7KzId9ol/5j/wAkX1qr9FPgek9L4P3+5+BYXR7smW0tmSZdLmUsBlTwKoOYJHMGp6UXFZnntK4inXrKVN3Vku98Sqt8vvvtD9KH+SlR19qOnoD2J9q+5z6gPQFo9EP/AC8/67/QlWqHsnltP/vQ/t+7J5UxwhQCgKo6b7nVJYQdxeSZvR1agL9Lmo6rtFnQ0XT18VDqz5IhNUz2xr32oRsy/gFGb0L1kan+L6a3grsp42r0VNS/8orvX2RsVoXDc2Tt07Pk+EhNfVo50ZxqypABPcM4Psrem7SRQ0nT18LNcM+XkcKzhuL+5N3dZkuZSBGgHk58kKO7HcO7mePGpalS/qo5ujNHqkv1FfLer7lxfXw8S+9yt2RYxdrBnfBkYd3gq+gfSePgBJThqo5ekcc8VUy9lbF932kjqQ5woBQCgMF/M0cbskZldVJWMFQXI5AFjgZ8TQH5v3n2xtDbEpF0Tb2yMQLdcjBBx2gfKYY8puXHAGainVUckdbBaJqV7Sn6se99niZdm7OVNMcKcWIAA5sx4DJ7ySarNuTzPUUqNLDU7RVks34su652WtpsuaFfwbaXJ/GYoxY+1iTVyMdVWPEYqu69WVR7/puXIovZPyEX6tP4RVOftM9rgv49P+1fQ2q1LR51Tfld5/8AJm+tUvTSOT6GwvB8y0OiTaErxzQyO0ixaCrOxZ+2ZCdTE5PkjHhUtKble5yNLYKlhtR0753v8reJYFTHGKB3r++d/wDrU/lR1Wr7T1Ogf2Zdv2NCoDulzdG33vh9cn8x6uUvZR4zTH8yXy/4ok9SHMFAVX02/K7O/Tn/AJYqOr7DOjon+ZD5/RkGqme1J30R/Lzfqx/FU9DacHT37UO1/QtKrJ5cUAoCgt8vvvtD9KH+SlVq+1HptAexPtX3OfUB6AtHoh/5ef8AXf6Eq1R9k8tp/wDeh/b92TypjhCgFAUf0n3PW7YK54QWyJjwZ2Ln/tIqGu8rHc0FTvWlPgvq/I4VVT1R2tgbL+EQbRAGSLKQKPzjhl+mOp6CzOHp6dqEY8XfkvM4NvLrRW/GUH5xmoWrOx2KU9eClxSfM9ty48qwSWvkXBuNuktoolkw1ww9YjB7l9PifYOHO3Tp6ub2nj9JaReIlqQyiu/rf2RLqlOSKAUAoBQHF3x3hTZtnLcvx0L2V/Hc8FX2sRk9wye6gKG3diubsjX2555CwXAGNZLY9A5n0D1VUnZytE9lgHOhhNevLLbnuW5fnYWB0dbuP8LeSZGT4PwAYf4jDh6CAuT4dpSK2pQ9bPcVdL42DoKFN31+HBeL+jJ/vR/yV1+ol/garJ5c/PeyfkIv1afwiqM/aZ7zBfx6f9q+hsu2AT4VqWkruxP/ALl835RH+w3+9T9A+JwPT9P3HzJNuRuq+zzMXkV+s0Y0gjGnXzz+n9FS04apzNJaQji1G0bWv328CVVIcsoHev753/61P5UdVq+09ToH9mXb9jQqA7pc3Rt974fXJ/MerlL2UeM0x/Ml8v8AiiT1IcwUBVfTb8rs79Of+WKjq+wzo6J/mQ+f0ZBqpntSd9Efy836sfxVPQ2nB09+1Dtf0LSqyeXFAKAoLfL777Q/Sh/kpVavtR6bQHsT7V9zn1AegLR6If8Al5/13+hKtUfZPLaf/eh/b92TypjhCgFAfnXa1z1+0L+bxuDGD4iECMezhVau80j1OgadqUp8XbkvM8VAd09jfGXZ8csNrHqubkAByARGq6hkLyJy558BjjnlVijZJtnndNxnVqU6UFd55dtvA5uwyeoQHmoKn1qSv9Kiqe0zq6Pb/TxT2rLk7G8a0LpfO6t11tnbueZjUH1gYP0g1eg7xR4PG0+jxE49bOrWxVFAKAUAoCkemnafwu+gsQcxQL1048XbyAfSFPzSGtKktWJf0bhv1FdJ7Fm/zrJZ0VbEwrXTji2Ui9Cg9o+1hj1KfGo6Mf6jo6cxV5KhHdm+3cvkvr1FhVOefI9vtti3gtZ0mnijd4JdCvIil+yR2QTk8TjhQFEbJ+Qi/Vp/CKoz9pnvMF/Hp/2r6GxKOyfUa1LcdqP0RYXsc6CSGRJIznDoyspwcHDA4OCCPZXQPnBsUAoCgd6/vnf/AK1P5UdVq+09ToH9mXb9jQqA7paW4m8tnb2UUc13bxSAvlJJo1YZdyMqWyMgg+o1cpeyeM0x/Ml8v+KK73n2xJcbQu2gvp+oDoI+ouX6vHVpnTobT5WeXfmtas3F5FjReApYmEpVL5PcalveXKOrC9vDpYNhrmUqcHOGGeIOOIqLppHU9CYXr5ko6ULtp49kSvjU4kZscstEpOPRxqabvTucjBU1T0lqR2JyXJMilVD1xL+jXasFtNK1xNFCpQAGV1QE5zgFiMnFT0NpwdPftQ7fse+lXeeOY2aWV+OLydZ8FuRqwEyNXVtyyO+ppu0bo4WBoxrYiNOex3+jIZ19x+XX3/ypf96r9NI9J6EwvXzLS6M9st8El+ETZjgPyszktpbUxMkjHjjOMnGAAKmpTctpxdK4OnhpxVO+a3lb7yXkc+1L6SKRJI2aHS6MGU4hQHDA4PEEeyo6+1HR0B7E+1fc1qgPQFgdGm3bW1hmW4uYIWaXKiWVEJGhBkBiMjIIz6KtUNh5bT/70P7fuyvpNpTzSzut9d6DPLo6u5k0aA7adGGxjGMY4VrUqSjKyJNH6MoV6CqTvfMy2l/cxOkgvLtijBgr3ErI2k5w66u0pxxHeK06aRe9CYXr5+Rd93vJb20KPczwxO0esK8iKW4AnQGOTxOOHjVpO6PJ1IqM2lubPz5sIsYVZjl3LOx8SzE/1qpVd5M9loqnqYWHXnzZ0KjOidfdzdaW+fMahV5NKw4ADjgd7Hj5I9uM1vCDlkUMXjKGF9aWcnuW232X4rnM2jswWd1dW4JIjlyCcZxIiSccelzW1WNmiDRFd1qUpP3m+eZjqI6xa3RhteI2y25kQTKz6Yyy6yudWQuclcsRnGOBq3RfqnkNN09XE63FJ/b7E3qU5AoBQCgFAfm8u13e3c3N57lkj/RVtEY/cPZVas7ySPU6EpqnQlWlv+i/GfojZ1msESRL5KKFHsGKsJWVjzVWo6s3OW1u5sVkjKe6ZYla/tQyhh8Hk4EA/hp41FWbUcjraGhGeIakk8ntz3oiSqAMAYA5Ad1VD16SSsj7QyWT0OnEc6AkIpTSv4K51k6V5DJ4nHM1Zotu9zy+nKUKbhqRS27ElwLEqc4IoCkd/wDZMkG0LiRh8XcFHjbuOEVGX1gpnHgy1WrrNM9NoGa1Jw33ucCoD0BhktUY5ZEJ8Sqk/urKk0QyoUpO8opvrSPUUKp5KqvqAH7qNt7TaFOEPYSXZkZKwSE1302Q8uzdmzoCRbopkA7kki06vUGC58ASeQNW5L/TPJUZKOlG370lzuiFVUPWmOWFX4MqsPSAf31lNrYaTpwmrTSfbmeY7SNTlUQHxCqD8+Kaz4mkaFKLvGKT7EZqwTEm2Z95tq/qz/Cas0NjPMaf/ch2P6kUt4VQdlVXIGcADPrxVdtvaeho04QitVJbNmRlrBMYpbdH4sisfSoP76ym1sIp0ac3eUU+1JnqOMKMKAB4AAD6Kw3c3hCMFaKsuo9GhsjPvhvJbbSu7aOIFxbwMjl17JbsZ0g8eGCMkD0VaqO0FY8po2nGeNmpq/tbc95gVQBgAADkB3VVPUpKKsth9obF37iw6LC3Himr9slv9VXaatFHh9Jy1sXUfXbll9isuk236vajnult4n9ZVnQ/QF+ioq62M6egJ5zj2MjtVz0pubCYrdQMpKt1sa6hwOlnUEZHHBHMd9bQbuVsVShOlNyim1GVrrqZdE23CH0ogYatIJYgsQxQ6eyQO2Co1EZI7hg1b1zxqw3q3b6+zK/Hhnknl15HUtZxIiuvksAR6jx4jurZO6uVpxcZOL3GWsmooBQH556M4MzWYbn1mo58cs/H2iqrzqHq4LU0Xl7r735n6Gq0eUFARTfPc1doMkofRMgKAnJXQTkjA78gcc91aTjrKxdwGLWFq67V8rcCN/cul/KE/Yb61RdB1nZ9Pw+G+fkPuXS/lCfsN9anQdY9Pw+G+fkSjcrdhtniUNIr9YVxhSMadXifzqkpw1Tl6Rx6xbjaNrX332knqQ5ooDU2ps2O5jMUq6kPzg9xB5gjxFYaTVmS0a86M1Om7NECu+i7j8Vc9nuDpk/tAgH5hUDocGd6np/L16efU/FP6mD7l0v5Qn7DfWp0HWb+n4fDfPyH3LpfyhP2G+tToOsen4fDfPyH3LpfyhP2G+tWOg6x6fh8N8/IsLY9l1FvFCSGMcaoTjgdIA5eyrEVZWPPV6nS1ZVNl23zZEttdG0UrF4JDDniU06k/wAoyCvqyR4AVFKinsOvhtOVKcdWrHW69j+e2/1OV9y6X8oT3bfWrXoOsten4fDfPyH3LpfyhP2G+tToOsen4fDfPyH3LpfyhP2G+tToOsen4fDfPyO9sPcgRW1zbTydZHcDDaAVIGCDzz41JThqnK0jjli5Rajay7Tgnouk7rhMd3Ybl3fhVH0HWdSOnoJJdG+fkPuXS/lCfsN9anQdZn0/D4b5+Rhu+jloULy3cKRqMszqVUD0ktgU6DrHp+Hw3z8iuNs7bt4peqt5GujyLRxlVz4LqOW9YGPAmsOhbebQ05Gb1Y03fqd/sbNtKzDLJo9BIJ9uOAqFpLYzs0Zzmryjq9V7s6m725yzP1gkhgXDdp3UFsnJ7OdR4jmcejNSK8lZs51adDCz1qcG5Z7Flnm7v/JIvtHT/qFt84+vTo17yI/S8/gS/PkPtHT/AKhbfR9enRr3kPS8/gS/PkWPs6/t4Yo4xcQ4RFX5RPwQB4+irClFK1zztWlWqTlPUebb2PeR/fPY9ptApILqJJ4wVVjIpGliCwIzx8kY41rPVkrXLOAnVwtXXdNvK2x+BGPtHT/qFt84+vUPRr3kdn0vP4Evz5Gex3Njjljc39sQjo+MjjpYNjy/RWVBJ31kaVNKTnCUehlmmuatwJdMkGvUlzbjtalLMpaMli7aTq4gsx4eBI4jhUvq8UcdOrq2lCXB8HlZXy/Nu06tptG2jRUWeLSoAGZEzgcOJzxNbKUUrXK06NecnJwefUzL9mLfz8PvE/3rOvHia/pq3uPkx9mLfz8PvE/3prx4j9NW9x8mffsvb+fi94n+9NePEfp6vuPkylSh2bftqHCG4ZwB3xs5dcePxbgevhVefq1Lnp8Gun0dqb7NfPd9i9IZQ6hlIKsAVI5EHiCPZVo8kRreDbMzy/A7NT1+AZJWHZhU9/EYZj3f144jlJt6sTp4XDUo0/1GIfq7orbJ8OpcSSw5wASCwGCQMZPfwzw9WakOa7XyPdDAoBQCgFAKAUAoBQCgFAKA+E0B9oBQCgOVt7eO1sF1XM8cQxkBj2j+io7TewGgKs3g6by5MezbZpG87KDj1hAc49LMPSKw2ltJKVGpVerBNvqIHtKK82iwk2hcs+OIjBGF9QHYX2D21DKstx3MNoKUs6zt1Lbz2fUmG63R7NIB1cQgiPOSQEE+oeU3twPTWijOe0uyxeCwK1aau+C+7/z2E1uNixbIWOSOzmvpicFlCkpgZyFPBR3Z5+mpo0lE4mK0pXxHq3tHgvu9/wBOoxbI6TvhML3A2fcLbJFLJ1p06D1SsSoPiSun11Ic25Kdgbz2t4sfVyxdc8ayGHrEMiBlDYZQcgjUAeFBcywbx2ckvUpdW7TZK9WssZbI5jSDnIweHooLmvtreRLW7s7UxlmuzIFYEYXqwCc+OdVBc87W3mS3vLe0MZZp0lcMCML1Sljkc+OMUM3OZs/pIsXjtGmkWBrpXZFkZewqFlzI2cKCVIBPMggcRQxc6w3mhM/V6oup+DfCOv6+HTo1afJ1atPf1mNPdnNBczfbPY4c/C7bCAF/jouyCQAW7XAEkDj4iguZpduWqRLO1xAsDcFlMiBGPHyWzpPI8j3Gguc/am+ljb2xumuIngDBNUTK+WOOyoU8WwckDiBk8qC5uLvHZmIzC6tzCraWkE0egMeQLasA8eVBczWG2ba4XVDPDIoOCySIwB4HBIPPBHD0iguRHpQ2B1iC6jHbjGJMd8fE5/ykn2E+FQ1o3VzuaExap1HRlsls7fPwOF0eb6LalbO6bTCx/wCHlY8FJ49U57hnyDyx2eGBWaU7qxFpbBOjUdSPsy7nvX3RZe0bAuesjbROqsFbuOQcCQfhLqwfEY4EZOd2t6OdSqqPqzV4u1191wdsvqQa1im2aodm06GL3ZIYtKX4dkZ0S6pCMNlXUYBA45gScM+Z25yp4yTile6tDZZW4742W1Zp7txIot8I0do7kGJlTWx0vjGoKMgrqBLMMAah+calVRbznvRtSUVOl6ybtu22v2Wsup9R0bbb8Mk5gQkuI+sJxgAatOGzxDZxwI762U03YrzwlSFLpZbL27r8us6tbFYUAoDxNKqDLMFHiSAPnNL2MqLk7JCKVXAZSGU8iCCD6iKBpxdmYLPaEUxdY3V2jbS4BzpbwPgeB+asJp7DedGpTSc01fNdaPtztCKL5SREx+Myj95o2kIUqk/Zi32I0m3igyqxv1rOrMgi7WVU4Y5HZGDw4kVrrrcTfo61m5LVSsnfLbs6+45tjvYLyRYrdCdcfWa3bRhNZRtICtl1I5cB6a1VTWyRYq6PeHg51XsdrLPO11wya39xxdlbySubeOaUxIwmR2Gkv1sT+SWZTzQjkAcnhWim8k2Xa+BpxU5046zWq0t2rJbbLg+uw2zsaa9adRHIUOg20pKgZ5kyGT4xMMOAQAYPLFJRcr9xjDYmlhlCTavmprq6req8veb7SZXW1I7aJXupYouA1FnCrqxx0lsZ48qnRw5W1nq7NxAdv9NthBlbcSXUnEDSCiZ9LMM+1VNZNSC7W6Rdr3+RFps4T+LwbHpc9rPpULUcqsUdGhovE1f6bLi8vPuODZbq9dJmQy3M7cSO0S3pOMsfWTUTqyeUTsUtDYeitevK/bkvz5lkbA6NJmA6zRbx/igAt8w4D1k59FFSlLOQq6Xw1BalCN+zJeL5fMsDYe6FraYKJrkH+JJ2m9ncv+UCpY04xOJidI4jEZSdlwWS8/md6pCieXGQR6KAge7u5s9vsOXZ7mMzvHOoIZtGZNWnJ05x2hnhQHi13CaJ9ktGkCNaRstyyDDOzQhMqQuX7eo5bHPPfQHC2D0cXcItIZFiaO2uFl6z4RJjCuzApCIgQ+GxxcjnQEp3/wB27q5nsrqyaHr7R3ISbUFYSBQeK8cjTy4c+fDiBz7PdzaVztCK7vvgqLBFKkaQGQ6mkUr2tQ4DDc89w4cc0Bzl6PruKDZZRLWW4shOsiSFtEglzp7WjJC5zgjmaA3NobkXczySMbcNJsk2ZCalUTM+s6VC8I/Tz9FAbEHR2i3OzpOotert4GS4XQO3IUAU40YfDZOWweOaA5j7hXkcEccXUlUvZpurV9HxT+QI5OqJiI45Cjv50B4l6OLqWw2hA5hE1zNHLDmRn06NOQz9WDqIUjUF45499Abu190L66t4yyWsUsV2JlhhYopjCacGQR/KZyQ2k8MUBx5+ime5keWUQozNyM87k4AGWZQgJ4dyjgBQFxMuRg8QaAqPfvcTqtUkKa7ZvKTGTH7OZT0jivszVadNxetE9TgdI08TDocRt69kvP69pHt3N9b3ZYCDN3ZjlGx+MjH/AON/wgO4HPIAY51vCqntKON0NUptypZrhvXiWRsXpE2ZtJeraRUZuDQ3ACnPh2uwxyOQJNS2TOPGUqcrxdmvkzoX+50MupkdlZmjYlmaRT1WSqkM2dBzxAYchjGK0dNMvUtJVIWUkmkpLKy9ra8t/W0zlbZ3RnmlaVmjk1TRMygY+LiVhpCvlTljnDHBrSVOTdy1h9I0qdNU4pq0ZJPrk1ndWezLI8w7CnWaJV6+OB5XaVVIjEarHhQvVSEAMx7scR3UUHcy8XSdOTeq5KKSv6125Xbesty4njak97bzSaDJNFqRY1/4jWBhVPHq9DceJYk+PorD1kzNGGFrU461oys236tt743XZZEg3snlQ23VmQRmYCYxqWITS3PAJAzjjUk75WKOBhTl0mva+r6t3bO67CL38U9xGdQndEv06rKMD1XDLY0gkDj2jy41G7tfM6VKVGlJauqm6bvmvazy+fAntyTDC3VqzsqHQvMsQOAz6T3mp3ksjhwtUqLWdk3m+BE7fdy4tp45F0SpInU3IRdGRj5RtTnU2Tk4x38ONRKEos6k8bRrUZQd4tPWhfP/ANVZZLh9T5sLdSaJLBmWNZbZpOtwfKV8gYIHE4I5+njSMGrGcTpCnOVdK7jNK3U1Z+J5n3Xggw9zcxxqkszrrEQXRKQcMJMqSpGQcczyrPRGktKys1GO1RTze2O9Wtt3mjdb9bGs3WRrrr50UqrRgt2TxI+LURc63UEncoTxM5RcFlFu9utdbu+8jl103RrqWw2e7ZJYltK9o8yVjByT3nUKzkjRRq1nleTWW95Ed2jvvtu9BHWpaoeYiAU+xu1ID/mFRurFF+lofEz2q3b5XOGm7Rmk1Tyy3ErelizfPljUbrN7EdSloOlBa1WV+5c/8E22B0cXDY0QLCv40nA/Nxf5xWNWctpJ+swGEyppN/8Ajn3vxJxszozhXjPI8p8F7C/QdX0j1VuqC3nPradqy/aio978O4kthu9DAumLWi+CuRn1nmT6TUiglsObVxlSrLWnZvrRs/Y0ecl941Z1SPpnwXJD7GjzkvvGpqjpnwXJD7GjzkvvGpqjpnwXJHG3m2nBs5I3nkuNMkqxLpZj2mBIzx5dk8aao6Z8FyR2fsaPOS+8amqOmfBckPsaPOS+8amqOmfBckPsaPOS+8amqOmfBckPsaPOS+8amqOmfBckcqC8he7ksxJP10cayN2206WwBg558aao6Z8FyR1fsaPOS+8amqOmfBckPsaPOS+8amqOmfBckPsaPOS+8amqOmfBckcnaV9Db3NvbPJP1tzr6rDsR8WAW1HPDgaao6Z8FyRt7VRbaJ5Wa5ZUGSsbOzHiB2VHE86ao6Z8FyRltLRZERw84DqGAZ2BAIzhh3HjypqjpnwXJGyliB+HIfW5NZsaupfcuRtVkjFARHeHcKC5JeP4mU8yoyrH85P6jHpzUUqSew62E0vWoerP1o9e35PxuVrvH0czrkyW4lX8eLJPzDt/RiotWcNh1v1Gj8Z7dk+vJ89nf8iM2drc2hxaXk8GD5Go6fauQPnBrKrveiGpoGEs6U+efejt2u/u3IOckFwO7Wig/wDbp/fUirRKE9C4mOyz7H42OjB0wbSQfG2ETn8wuP8AU1bdJHiVpaNxUdsH8s/oZx04XA57Lf3jj/1VnWjxIXhK62wlyY+7nN/0t/et/ZprLiY/S1/cfJnh+m66Pk7MI9byH/1imvHiZWDxD2U5cmak/S7tZ/k7OBB+cHJ+cyAfRWOkjxJo6NxUv6H9PqaFxv7t2blJFCPzUi/qGNautEnhobFS2pLta+1zlXVxtS4+W2jKPQjuB8y6R9FauutyLMNA1H7U0uy78DRg3USRu08krnnjmf3n6a1daT2FyOg6EFepJ9yX58yTbK6OpWx1dk3rkGP5hH0Vj/UkbW0Zh/df/wCvEl+z+jGc/KSRRDwUFz83ZA+c1lUW9ppPTlCCtTg3yS+5Jdn9HNpHxk6yU/nNgfMuPpJqRUYo51XTeJnlG0ezzuSew2dFAMRRpGPzVA+fHOpEkthzKtapVd5yb7TarJEKAUAoBQCgK16dY3NpalI3k0XkbkIpY4VJM8BQG3bdIgvtdvb2l7FcPFL1TywqqB1RmXJ1nHEADhzIoCq9kwvi3IklS/61dQWHaBn1ajkSF5RAVPDOBy7udAdzfJjPtC9WZSjLhYFddou0mFPGLqXEaA4GMqRx4545A83jyta7FN98LNnpnF1o67OQxEfWae13LjPHGrHfQGSxt363ajbPW7CGwUW7SCbWcFciIv2/xtI5+HDFAaW6MR+FWBhkdZ+sTr1jhv8AVp4dYLhppeqxjOSg58QMYFASDdbco7RS8eaa7hmS+l6hxJIAiAqwKITpOc4z6BjlQHD36ib7IXhkkDZI6tbhNojSNPAQm2OgrnHFvRw50B0Bs+W/OwBPFcRAi6WXDTBlUYC5du2ocLwyc6Wxk86A9bQ2dNZ/Zu2t/hHwdYYGgBaVsOdJbq2PHOWOceAzyoDX2nNF9kIEvjdG2+xkJdYjPwfKjMgj7WO4k95XNAZt0Rf6Z/gPwn4H8IfqOt1Z0YXGNXHH/wDc8c0Bd1AKAUAoDUvtmQzjEsSSfpKp/eKw4p7SWnXqUneEmux2OFdbg2T8REUP5juPoJI+itHSiXoaXxcf6r9qX+TmTdGFufJmmHoOg/6Qa06BFmOnqy2xj3+JrP0Wr3XJHrjB/wBVY6DrJVp+W+n3+Rj+5afyr/w//ZToOs2/7g/+vv8AI9jotHfdH3Q+vToOsw9Pv4ff5H37lq/lJ92PrU6DrMen5fD7zYh6NY15yB/0kkH8MorKooilpyq9ity+6Z0rfc2OPklqf0rd2/imNbqmlwK09JVJ7ZS+UkvojrQ2UyDCSQKPBbdh+6atrNFSVSnJ3ak//byMnU3PnofcP/epma61H3XzXgOpufPQ+4f+9TMa1H3XzXgOpufPQ+4f+9WcxrUfdfNeA6m589D7h/71MxrUfdfNeA6m589D7h/71MxrUfdfNeA6m589D7h/71MxrUfdfNeA6m589D7h/wC9TMa1H3XzXgOpufPQ+4f+9TMa1H3XzXgOpufPQ+4f+9TMa1H3XzXgOpufPQ+4f+9TMa1H3XzXgaW1dpNaKGuLy1hVjgGSMqCeeATNzxTMa1H3XzXgaNpvTDM6xx7SsXkY4VVXJY+AAn41jMa1H3XzXgdvqbnz0PuH/vVnMa1H3XzXgOpufPQ+4f8AvUzGtR91814Dqbnz0PuH/vUzGtR91814Dqbnz0PuH/vUzGtR91814Dqbnz0PuH/vVjMa1H3XzXgauzruS5TrILq2ljyRqSJmGRzGRNWcxrUfdfNeBtdTc+eh9w/96mY1qPuvmvAdTc+eh9w/96mY1qPuvmvAdTc+eh9w/wDerGY1qPuvmvA5S7suL033XJ8IMPUn4ptOjUG5dbzyOeaZjWo+6+a8DsJFP3yRn1RMP/bWczVunuT5+Ru1kjFAKAUAoBQCgFAKAUAoBQCgFAKAUAoBQCgFAKAUAoBQFVdP3yNjnQB8LXPWcU8k/KDvXx9GaA0Nz3h+GwZfYJ7fAW0bCbVg6erJGM6sezNAaW2t872G+ltVvv8AghdRo14YkJg1Bi0ROnQTwI1EcNBzjjgDt7wbcn+y8lodqCytltkdWZYO0/ZGAzjmck8+48KA4cu/l8mzZmW5ErJtH4Mt0EiGYdJbUM/FjOkYZuAD8+RoDqbL3ivkuJo2nZovgcsgWWWxeRJFBKuvUHyeGMEf0oDpbix7WuY7G9a+WSKTJnheNFGjiBoZVyX4Z44+agIpbb23cezrLq36sz3sscjxpbIdKkYVdSiJS2fKOPJ586A6MO9F/FHtIG4JEVqJIusks5JYnBUHPU5Ughs8R3D2gbA2ptK1XZN1Jf8AXJey28ckJhjVQsyg8GHHIGePDjx5cKA15d5LieXaJl2xHY/Bp5I4YTHFxVM6Tg9t84/BBOc4HECgMm3N7rxpNnRR3LMk1sZHlhEERncEjKm5AVOC6sYHlHhywBk2BvlfoJUd4ptMzBWklti6qAvZcxNoLA5z6/VQFvUAoBQCgFAKAUAoBQCgFAKAUAoBQCgFAKAUAoBQCgFAKA09pbKgulC3EMUyg5AlRXAPLIDA4OKA07XdWxidXjs7ZJFOVZYIlZT4ghcg0BlTd60ETQi1gELNqaMRR6GbhxZcYJ7I4kdwoCCW2yoJd4bmGSGJ4RYxYjZFKDSyacKRgY7vCgJ/HsS2WEwC3hFuecQjTQe/imNJ48eVAYrHdy0g1dTawR610voijXUp5hsDiPQaA3rS1SFBHEixxrwVEUKoHoA4CgNRtgWpi6g20HUZ1dV1SaNXjpxjPpxQHi23ctIkeOO1t0jkGJFWKMK48HAGGHroDYk2VAyxo0MRSEqYlKKRGV4KYxjCFRwGMYoDVvt2bOdzJNaW8kh5u8MbMccskrk0Bnv9iW1wqpNbwyonkK8aMF7uyCMDhw4UB72fsuC3XRBDHEmc6Y0VRk9+AMZ4c/RQH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QEhUUExQWFhIXGBwaFhgYGBcfHhkbHB8aHR0iGB0fHjQgHB8mHBYdITEiJSktLy4uGR8zODMsNygtLi0BCgoKDg0OGxAQGzAmICQvLCwsLSw3LiwsLCwsLCwsLCwsLSw3LCwsLiwsLCwsLCwsLCwsLCwsLCwsLCwsLCwvLP/AABEIAKwBJAMBEQACEQEDEQH/xAAcAAEAAgMBAQEAAAAAAAAAAAAABgcDBAUCAQj/xABOEAACAQMBBAUGBhAEBgIDAAABAgMABBESBQYhMQcTIkFRMlNhcYGTFCMzkaHSFRYXNUJSVGJyc5KxsrPB00OCwtEkNFWio8OU42OD4f/EABsBAQACAwEBAAAAAAAAAAAAAAADBAECBQYH/8QAPxEAAgECAgYGCQMDAwQDAAAAAAECAxEEIQUSMUFRkRNhcaHR4RUiMlJTgbHB8BQzNEJy8SOSsgYWYoJDY6L/2gAMAwEAAhEDEQA/ALxoBQCgFAKAUAoBQCgFAKAUAoBQCgFAKAUBp7R2rBbLqnmjiXxkdVH0mgIdtXpf2XBkCdpmHdEjH5mOFPz0BFrzp4DcLWwlk9Lvj/tRW/fWG0tpJClOfsRb7Mzj3PSptmb5OCCFe7snI9et+P7NaupFby5DReKn/RzsjmTby7bl8u+0D8wIv8CD99aOtEtR0HiHtaX52HPkjv3+U2lcn/8AZKf3vWvT9RYjoB76nd5mtLsUt8pdzN62/wByax074E0f+n4b5PkYRunEf8Rz7V/2rHTs29A0Vtk+49ruwicVmlX0ggf0p07HoGi9kn3G1FaXCfJbQuE9Uj/0cVnp3wNJf9PrdN/Nf4Ojbba2xAPitou363D/AMYatlXW9Faegaq9mafbdeJ3LHpU2tB8vbwXCDmUyrH2g4/7K3VWLKdTROKh/Tfsz8yV7E6aLGUhLlJbSTh8opK5P5y8faVAqRO5z5wlB2krPrLDsb2OdBJFIkkZ5MjBgfURwoamxQCgFAKAUAoBQCgFAKAUAoBQCgFAKAUAoBQCgIxvB0gbPscia5TWPwE7b58Cq50/5sUBXu1enRpCVsLJnPc8x5H0ond/nFYbS2klOjUqu0It9hFdo7z7avc9ZdfB0P4MWEx6inaPqLVG60UdSjoXET9q0e3b3HIg3VWR8yPJNK3E88t+9j89Rus3sOjT0HQgtarJvuX58yV7J6OZmx1dnpH40gAx+2dXzCsf6kjfpNGYfZa/+588/qSuy6MZyPjJoo/QoZ/qisqg97I56eoxyhBvkvE7Vr0Y268ZJZX9A0KP3E/TW6oLeU56erP2Ypc35dx1rbcWxT/B1H855G+gtj6K26KJUnpbFy/rt2JIzwbNsI5uoWCATaOs09UudGdOc6fHhzrNo3tYjlXxc6fSSnLVva93t22Pd1tOGGcW6Qs8xj6wLGqDs505yxA5jlmjkk7WMQoVKlN1ZStG9ru+3buuzZk21BHjrZI4X0hikjoGUH8YasfMSPTWdZLaRLDVZ+xFyWy6TsxLty2U4aeEHAOC6jgwyDxPIjjmmvHiZjha8ldQfJ7gk9rPkBoJMDLYKNgenwpeLMONentTXNGC43Xs5OJtoePeqBT864NYcIvcSQx+JhsqPnf6nEveje0f5MyRH0NqHtD5PzEVo6MS7T05iY+1aXyt9LEU230ZTgHR1dwn4pAVvYrEr/3Vo6Uo5o6MNL4WutWtG3b6y8e4hEFhcbOmLWkktrMPKjbOhuflo3MekgjwoqsllIxW0PQrR18PK3evL8yLS3G6S1unW2vUFvdnghB+Lm/Vk+S35pPhg5OBPGSlsPPYjDVaEtWorffsLDrYgFAKAUAoBQCgFAKAUAoBQCgFAKAUBzdubftrFNdzMkS92o8T+ivlMfQAaAq7b/TkhJj2fbNM/c8gIX1hB2mHrK1htLab06c6j1YK76iD7W2rtXaWfhV0Y4j/AIUfZGPAqvAj9Ik1FKslsOvQ0JWnnUer3v8APmfdh7lCQ4igedvHGQPX+APbUevOWw6a0fgcKr1X/u8PJlg7J6M52A6144V/FUam+YYUewmsqjJ7SOrpuhTWrSjfuXj3Ilmzuj2ziwXDTN4u3D9lcD581IqMUcytpnEz9lqK6vF3ZJbSyihXEcaRr4KoUfRUiSWw5tSrOo7zbb68zny7zWykASaywYpoDMH0AswVgNBOByzWuvEnjga7Tbja1r3ytd2V1t7jLsfa3wqLrVjZEYZjLlTqHHjhSceo8azGV1c0xGH6Cp0cndrba+XOxELje24kWFo2QRziVUOhQwcK2ghesb8NccefgKi6SXM68dHUYOcZp3hqt55Wur52W57uZ9l+GSxQPE07Ge1lEvEgJNoBQ44BCX7IxjnT1mlbejEf0tOc4zUfVnG2+8b58b5Zm7sTZkwubaYwOgW3Mc7OyHLkKcjtlj2geJrMYu6diHE16To1KamneV42T2ZrglsOptHZM3w1LqLq20wmJldmXmxYEEI3jW7i9a6K1LEU/wBM6E7r1lK6Se63FGpebvTyPdOGiHwqBYnGWOghWXKnHaHa78Vq4PPrJaeNpQjTjZ/6cnJbM80/ls6zBHudIsVyglUma3hhU6SNPVJoJPE8+dOjdmSPSUHOnLV9mUpdus79xi27upPIXaJo8myW2AJYcdYZj5PIrkfNWJU3u4WNsLpCjBRU08qjn3Zd54vdjSQSXLxRyLFHahYFhZl6yXidWmM5JBwDkcfTWHFq9uBmniYVYU4zacpTvJyztHhd7tryM2zN4JkZhOfi7a1ja4LDDNM6hsL7OHLnWVN79yNK2DpSSdLbObUbbFFO2f5sO3sveWGYohPVzOiv1bcxrBIGeWrAzp54OcVuqieRTrYKrTTks4ptXXVv7OvYbW19jw3aaJkDDuPevpVuYNZlFS2kVDE1aEtam7fR9qKf343Ja18r4y2Y9l+9D3Bscj4MOB9HKq0oOm7o9RhsXR0hTdOovW4fdfl+0l/RfvU84NpcsWnjXVHIec0YwO14umQD4gqfGrEJ6yPPY7BSwtS21PY/zeWBW5RFAKAUAoBQCgFAKAUAoBQCgI5vVvxZbMH/ABEwEmMiJO1IfDsjkDjm2B6aAqXbnS3f32UsIvg8XLrWwzn2kaV9QBI8a1lNR2lvD4KtiPYjlx3EUg3caaTXcSSXM7eJdix9fF2qB1m9h3aGhKVNa1eV+5c/8Fh7A6N7hwMqltH6R2v2B/qINYVOUs2SVNKYTDR1KKv2ZLn/AJJ3sncG0gwXUzP4ycR+wOz8+aljSijj19MYmrknqrq8dp1dpbVjtTDEEJeUlYkQKB2cE8SQqjj4+oGt3JRyKlHDzrKU75RzbfX3v8uYto7baHQpizM6kqgfIJHMDCl24YJIQgZ4kVhztuNqWGVS7UvVW+34l85XZw7DeaS6ntV1dTFMjnSoUv10LdtCzAjSV48ADx51opuTW4vVcDChSqO2s4tZ7tWSylZb79bRq7P2HcPIOvSVnhnZklJUF1ycanZydBVsaEQcBzrCi28ySriqMYPomrSik1nk+pJLNNXu5HV2Huk1uEV5EdY2JTKOzBSTgLqcqnA4Olc+mto07FbE6RVVtpNNpXzSV+uyu8882d3Yuy0tIVhjLFEzjUcniSefrNSRjqqxRxFeVeo6k9r4Ga1sYos9XGiZ4nSqjPrwKJJbDSdWc/abfabFZNBQCgFAKAUAoDR2psiG6XTNGrj0jiO/geY5VhxT2k1HEVaLvTk0Rvb27hjglWEnE8vWXUp7UgjHaxGoXjjGFA5Z9ORHKGWXzOjhsapVYuovYVoLYr7Lv6t7zFa7ytCFuLrXHHL2Le3BDOU4YeRTxLcOY/HGc8Kxr2zZtPAqo3RoWbjnKWxX4J7LdvDImN1bpMjI6hkYYYHvBqVq5yITlCSlF2aKNu4zs6/4Z1W0upT3lCM4/wA0T6T+kaq/tzPYPV0jg+v6SXj9GXujAgEcjxFWzxp9oBQCgFAKAUAoBQCgFAcPene202amu5lCkjsoOLv+io4n18h3kUBTO8XSlf7SJjsVNrb8jJn4xhx/D/B9ScQfwq0lNR2lvDYGtiH6iy4vZ+dhwNi7o9ZJ5L3M7HJ4E8TzJHt4ljj1VA6kpZI9BS0XhsLHpK7v27OW/v7C09hdGjHDXL6B5uPBPqLch6gD662jR94hxGnIx9WhG/W9nyX52E+2TsSC0XEMSp4nmx/SY8T7TU0YqOw4NfFVa7vUlf6cthzdp70rCy4QlBOIZixwY9WdL6e9CwI1HHLhnhWrqWLFHASqJ556ust97bVfjbdmaV1veeqiuFUJEtwYbpXxrj4lc5BwMHBPPmKw6mSfMnho1a8qTd5OOtBrY9/b9DZ2xb/ZFPiCUmtrgFWkVlGpME+kqQ3PvwKy/X2biPDz/SS/1M4zjnazyf3ujbl2D17JJcPmSMt1Zh1xaQwww1ByxyMccjlwxWdW+bIY4voouFJZO19a0r22PZY6VlYRwjEaKgyScDmTjJJ5knAyTxOK2UUthXqVZ1HebubNZIxQCgFAKAUAoBQCgFAKAUAoCKbfjjtp3uREJ5niVBGefFggKs3BVPWYf1r4nMUrJ3OnhZTrU1RctWKbd/lfNLNvL1fn8ursG7kK9XcGFbgDUYomzoTPZyOfozyraLex7StiacE9eldw2Xe97yr+lMadp4/GtY29oeZSfm0j2VFXWxnY0BUd5w7H9n9iztz7gyWVux4nq1BPiV7P9Klpu8UcjHwUMTUS4s7FblQUAoBQCgFAKAUBhvLtIUaSV1SNRlmYgAD0k8BQFNb39MjzMYNkoWPI3Dry9Manl+k/p7PI1hySzZNRoVK0tWmrsg9ju69xNrnZ7m5c8u02T+9sfMBVeVVvKJ6LDaIpUY9JiGnb/avH8yLV3d6NmYBro6F7okIz6mYcF9S59YrMaN85GmK03GK1MOvm9nyXjyJ9Y21va6YYxHGWyVQEBmxzPi2BzPGpklHJHBqTrV71J3dt/D7I07/eeFCyRnrZtDuiLnEmgZZVfBUsMHgMkYrDmtxNSwNSVpTyjdJvhfY2ttus4I2hLePAHkItruFyhh1KYpR3OwOTjlzAJHKtLuTV95edGnh4zaXr05K+tZ3XUuv5tLeNn7oyzLm6IUywdTcLwYuyH4qUNy1AAHjnly40VNvaKukadOVqKvqy1ovZZNetG3A68+58Llg2NDAa+yNbnGCWc8sgDOgKcg8TmtnSTKkdI1Y2a2rZwW/JdXW2uokMaBQAOAAwPUKkKDbbuz1QwKAUAoBQCgFAKAUAoBQCgFAKAUBzNvbIF1Hp1tG3HDrjOGGGGDwIKnGPUeYFayjrIsYbEOhPWtdcH3cvLeedibvQWYPVrmRvLkY6nf8ASY+nuHCkYKOw2xOMq4j23ktiWSXYioOke8Eu2JQP8C3iib1sWk/c4qKvsR1dAR/1JvqX18i2NyYtNhbA98Yb9rtf1qSn7KObpGWtiqnbblkdytykKAUAoBQCgFAYbx3VGMaB3A7KltIJ7stg4HpwfUaA/Pu/drtC/udN5PG0SHKw2xdkQ8sZKgFvFjkjJHDkIp1bZI62B0Y63r1Xqx734dp3dz+j6SZR2eot/wAYjtP+iDxP6TezNRKEpu7OtWx+GwUejopN8Fs+b3/mwtjYmwYLNdMKAE+Ux4s36Tf05eirEYKOw85icXVxEr1H8ty+R062KxBdi28kd7PaSPwPxwcoGeaIkDQ7tkaRxUgjJy2CuKgimpOLO3iZwnhoV4L/AMbXsoy4pLe9vDZe5u2G6TakaeQM0UpkjkQESMMnSsjnhpAONAGOXHx2VPiQ1dIxs1TjZSjZp+yuLS477vMktjZRwIEiRUQZwqjA48T9NSJJZI5tSpOpLWm7vrNismgoBQCgFAKAUAoBQCgFAKAUAoBQCgFAKAUBq7Tv0toZJpDiONGdj6FGT7eHKgPznu+JL+Z5WHx15OW/RDHCj1KM+wVVqvWlY9VomKw+ElWlvu/ktn35n6St4RGqovBVAUeoDAq0lY8vKTk3J7zJQ1FAKAUAoCuekveu7srmCG2aNRJE7sXj1cVZRw4jxrSctVXLmCwn6qpqXtlfiRb7ftqeet/cH69RdP1HW9AP4nd5j7fdqeet/cH69On6h6AfxO7zH2+7U89b+4P16dP1D0A/id3mPt92p5639wfr06fqHoB/E7vMkG4++t3NdLDdNHIsnBNCaNJALEnicjC4xW0a13axXxOhnQpSqa97dXWlxOr0h9II2ayW8EfXXki6gpOFjXlqkPPiQcAeB4jhmVtJXZyqNGdaahBXZCBv/tU8TJaqT3LCxA9pfNQuutyO1DQM2vWml8r+B6+37annrf3B+vWOn6jf0A/id3mPt+2p5639wfr06fqHoB/E7vMzWXSFtBZFaWSF4gcuqxaSw7wG1nB9OKdP1D/t9v8A+Tu8yzt5d5odn2hup8hABhR5TM3JV8Sf3Anuqweeas7FVP0mbUnOpEt7eM+ShV3cD88lgM+weqoZVkth2MPoWtUjrTer9T79v21PPW/uD9eten6iz6AfxO7zH2/bU89b+4P16dP1D0A/id3mPt+2p5639wfr06fqHoB/E7vMmsW9szbHuLoBRcQIwJx2WdVU509wJblmpYT1lc5OOwjwtTUbvlchK7/bUI+Wt/cH69R9P1HVWgW1fpO7zPv2/bU89b+4P16x0/UZ9AP4nd5nV3W38vWuY0uWjkjkZUASPQQzsqg51HIGTwrKrXdrEdXQbp05T19ib2cFfiW1U5wRQCgOTvZtQ2llc3C41RQuy55agp05/wA2KAqKDpB2qyqxltwSAcdQeGRy8uoHXs9h36egpSgpOdrpPZ5mT7ftqeet/cH69Y6fqN/QD+J3eY+37annrf3B+vTp+oegH8Tu8yxej7eJ72FhNpM8ZAdlGA2osVIXJxwGOfMGpIT1jmY/ASwjim73+RKqkKBTPTdvL18ibLgbmQ90w7lHFUPp5Of8nia1lLVVyzhMPLEVVTXz6lvOl0T7BBc3BXEcQ0RD84jBI/RU4/zHwqCjG71md3TOIjSpRw0N+3sWxfnDrLUqyeZFAKAUAoBQFTdLdqz3kMi4KxQsJMMuUMjAplc6sHq2wcY7JqKt7J2NCNLE/J/YhVVD1x9oD6UI7j8xoa6y4nyhsdzcb74W36bfy3qSl7SKGk/4lTsX1Rob3Lna1+54trjQehREnAfP9Fb13sRztA01qTnvvY0qgPQH0ITyB+Y0MXR8oLnmTkfVQ2W0mvTJ2l2Yh8gu7EeJSMFfmyfnq5N2geJ0fBTxkU+LfJNkMqme1PqqTyBNDF7HxlI5jHroLoUMk72BYyXGw72GJdUshkVFyBklI8DJOB7atUPZPJad/kr+1fVkE0FeyRgjgR4Gqz2nqqbTircEKwbm/u+pN1b8D8vF/GtbQ9pFfFtdBU/tl9GX9V48CKAUBAem6607LaPODPLFEPawY/QhrDdlckpQ15xhxaXMq/FUD6DsPtDIoCb9E1zpuZY/x4s+1GH9JDU1B52OHp6nejGfB/VeRI+k7fhdk2/Zw93Lwgj9PLWw/FHh3nA8SLR5ZJvJFP7nbvSzy4JLXU7F5XbjpycsW9WcnxJx4VVk3UlZHq8JRho/DurV9p7ftFffyP0RsrZ6W0SRRjCIMD0+JPpJyT6TVmKsrHmK1aVao6k9rNuskQoBQCgMdzcJEjPIyoiglmYgBQOZJPAD00BTe+nTC0jG22Uut+Ia4I4D9WD/ABNw8AeBrDaWbJaNCpWlqU1dm30fW0q7Mv2kOpmjlMsrEs0spQ82bjpRAo9JZj6K0hPWz3FvG4OOFUYN3m83wSIJsn5CL9Wn8IqrP2meswX8en/avobE3kn1GtS3H2kX/vDs03drPbhtJmiePVjOnWpXOM8cZ5V0D5wVMNwL5OyIgwXgG1xjUBwBxq4ZxnFU3SnfYewpaVwihFOW5bn4HW3U3QvILyCWSLTGjEsdcZxlGHINnmRW0KclK7RBjtJYarh5whK7drZPiuoiu9f3zv8A9an8qOs19o0D+zLt+xoVAd0ubo2+98Prk/mPVyl7KPGaY/mS+X/FEL2/uBdfCp5IQJUnkaXOUXSW4ae02TgKDn870VHVhKTyRd0TjqFCi41JWd29j4Lgc99xL/B+I/8AJF9ao+inwOqtL4O/t9z8DpdMakNswHmDMD7I1qxU9g87ot3xsX2/RkLqmezJ30R/Lzfqx/FU9DacHT37UO1/Q7PSRunLfNBNCQWhEi9XwGrrNHHUWAGNHtzUtWLcbI4+i8RToV9eo7KzId9ol/5j/wAkX1qr9FPgek9L4P3+5+BYXR7smW0tmSZdLmUsBlTwKoOYJHMGp6UXFZnntK4inXrKVN3Vku98Sqt8vvvtD9KH+SlR19qOnoD2J9q+5z6gPQFo9EP/AC8/67/QlWqHsnltP/vQ/t+7J5UxwhQCgKo6b7nVJYQdxeSZvR1agL9Lmo6rtFnQ0XT18VDqz5IhNUz2xr32oRsy/gFGb0L1kan+L6a3grsp42r0VNS/8orvX2RsVoXDc2Tt07Pk+EhNfVo50ZxqypABPcM4Psrem7SRQ0nT18LNcM+XkcKzhuL+5N3dZkuZSBGgHk58kKO7HcO7mePGpalS/qo5ujNHqkv1FfLer7lxfXw8S+9yt2RYxdrBnfBkYd3gq+gfSePgBJThqo5ekcc8VUy9lbF932kjqQ5woBQCgMF/M0cbskZldVJWMFQXI5AFjgZ8TQH5v3n2xtDbEpF0Tb2yMQLdcjBBx2gfKYY8puXHAGainVUckdbBaJqV7Sn6se99niZdm7OVNMcKcWIAA5sx4DJ7ySarNuTzPUUqNLDU7RVks34su652WtpsuaFfwbaXJ/GYoxY+1iTVyMdVWPEYqu69WVR7/puXIovZPyEX6tP4RVOftM9rgv49P+1fQ2q1LR51Tfld5/8AJm+tUvTSOT6GwvB8y0OiTaErxzQyO0ixaCrOxZ+2ZCdTE5PkjHhUtKble5yNLYKlhtR0753v8reJYFTHGKB3r++d/wDrU/lR1Wr7T1Ogf2Zdv2NCoDulzdG33vh9cn8x6uUvZR4zTH8yXy/4ok9SHMFAVX02/K7O/Tn/AJYqOr7DOjon+ZD5/RkGqme1J30R/Lzfqx/FU9DacHT37UO1/QtKrJ5cUAoCgt8vvvtD9KH+SlVq+1HptAexPtX3OfUB6AtHoh/5ef8AXf6Eq1R9k8tp/wDeh/b92TypjhCgFAUf0n3PW7YK54QWyJjwZ2Ln/tIqGu8rHc0FTvWlPgvq/I4VVT1R2tgbL+EQbRAGSLKQKPzjhl+mOp6CzOHp6dqEY8XfkvM4NvLrRW/GUH5xmoWrOx2KU9eClxSfM9ty48qwSWvkXBuNuktoolkw1ww9YjB7l9PifYOHO3Tp6ub2nj9JaReIlqQyiu/rf2RLqlOSKAUAoBQHF3x3hTZtnLcvx0L2V/Hc8FX2sRk9wye6gKG3diubsjX2555CwXAGNZLY9A5n0D1VUnZytE9lgHOhhNevLLbnuW5fnYWB0dbuP8LeSZGT4PwAYf4jDh6CAuT4dpSK2pQ9bPcVdL42DoKFN31+HBeL+jJ/vR/yV1+ol/garJ5c/PeyfkIv1afwiqM/aZ7zBfx6f9q+hsu2AT4VqWkruxP/ALl835RH+w3+9T9A+JwPT9P3HzJNuRuq+zzMXkV+s0Y0gjGnXzz+n9FS04apzNJaQji1G0bWv328CVVIcsoHev753/61P5UdVq+09ToH9mXb9jQqA7pc3Rt974fXJ/MerlL2UeM0x/Ml8v8AiiT1IcwUBVfTb8rs79Of+WKjq+wzo6J/mQ+f0ZBqpntSd9Efy836sfxVPQ2nB09+1Dtf0LSqyeXFAKAoLfL777Q/Sh/kpVavtR6bQHsT7V9zn1AegLR6If8Al5/13+hKtUfZPLaf/eh/b92TypjhCgFAfnXa1z1+0L+bxuDGD4iECMezhVau80j1OgadqUp8XbkvM8VAd09jfGXZ8csNrHqubkAByARGq6hkLyJy558BjjnlVijZJtnndNxnVqU6UFd55dtvA5uwyeoQHmoKn1qSv9Kiqe0zq6Pb/TxT2rLk7G8a0LpfO6t11tnbueZjUH1gYP0g1eg7xR4PG0+jxE49bOrWxVFAKAUAoCkemnafwu+gsQcxQL1048XbyAfSFPzSGtKktWJf0bhv1FdJ7Fm/zrJZ0VbEwrXTji2Ui9Cg9o+1hj1KfGo6Mf6jo6cxV5KhHdm+3cvkvr1FhVOefI9vtti3gtZ0mnijd4JdCvIil+yR2QTk8TjhQFEbJ+Qi/Vp/CKoz9pnvMF/Hp/2r6GxKOyfUa1LcdqP0RYXsc6CSGRJIznDoyspwcHDA4OCCPZXQPnBsUAoCgd6/vnf/AK1P5UdVq+09ToH9mXb9jQqA7paW4m8tnb2UUc13bxSAvlJJo1YZdyMqWyMgg+o1cpeyeM0x/Ml8v+KK73n2xJcbQu2gvp+oDoI+ouX6vHVpnTobT5WeXfmtas3F5FjReApYmEpVL5PcalveXKOrC9vDpYNhrmUqcHOGGeIOOIqLppHU9CYXr5ko6ULtp49kSvjU4kZscstEpOPRxqabvTucjBU1T0lqR2JyXJMilVD1xL+jXasFtNK1xNFCpQAGV1QE5zgFiMnFT0NpwdPftQ7fse+lXeeOY2aWV+OLydZ8FuRqwEyNXVtyyO+ppu0bo4WBoxrYiNOex3+jIZ19x+XX3/ypf96r9NI9J6EwvXzLS6M9st8El+ETZjgPyszktpbUxMkjHjjOMnGAAKmpTctpxdK4OnhpxVO+a3lb7yXkc+1L6SKRJI2aHS6MGU4hQHDA4PEEeyo6+1HR0B7E+1fc1qgPQFgdGm3bW1hmW4uYIWaXKiWVEJGhBkBiMjIIz6KtUNh5bT/70P7fuyvpNpTzSzut9d6DPLo6u5k0aA7adGGxjGMY4VrUqSjKyJNH6MoV6CqTvfMy2l/cxOkgvLtijBgr3ErI2k5w66u0pxxHeK06aRe9CYXr5+Rd93vJb20KPczwxO0esK8iKW4AnQGOTxOOHjVpO6PJ1IqM2lubPz5sIsYVZjl3LOx8SzE/1qpVd5M9loqnqYWHXnzZ0KjOidfdzdaW+fMahV5NKw4ADjgd7Hj5I9uM1vCDlkUMXjKGF9aWcnuW232X4rnM2jswWd1dW4JIjlyCcZxIiSccelzW1WNmiDRFd1qUpP3m+eZjqI6xa3RhteI2y25kQTKz6Yyy6yudWQuclcsRnGOBq3RfqnkNN09XE63FJ/b7E3qU5AoBQCgFAfm8u13e3c3N57lkj/RVtEY/cPZVas7ySPU6EpqnQlWlv+i/GfojZ1msESRL5KKFHsGKsJWVjzVWo6s3OW1u5sVkjKe6ZYla/tQyhh8Hk4EA/hp41FWbUcjraGhGeIakk8ntz3oiSqAMAYA5Ad1VD16SSsj7QyWT0OnEc6AkIpTSv4K51k6V5DJ4nHM1Zotu9zy+nKUKbhqRS27ElwLEqc4IoCkd/wDZMkG0LiRh8XcFHjbuOEVGX1gpnHgy1WrrNM9NoGa1Jw33ucCoD0BhktUY5ZEJ8Sqk/urKk0QyoUpO8opvrSPUUKp5KqvqAH7qNt7TaFOEPYSXZkZKwSE1302Q8uzdmzoCRbopkA7kki06vUGC58ASeQNW5L/TPJUZKOlG370lzuiFVUPWmOWFX4MqsPSAf31lNrYaTpwmrTSfbmeY7SNTlUQHxCqD8+Kaz4mkaFKLvGKT7EZqwTEm2Z95tq/qz/Cas0NjPMaf/ch2P6kUt4VQdlVXIGcADPrxVdtvaeho04QitVJbNmRlrBMYpbdH4sisfSoP76ym1sIp0ac3eUU+1JnqOMKMKAB4AAD6Kw3c3hCMFaKsuo9GhsjPvhvJbbSu7aOIFxbwMjl17JbsZ0g8eGCMkD0VaqO0FY8po2nGeNmpq/tbc95gVQBgAADkB3VVPUpKKsth9obF37iw6LC3Himr9slv9VXaatFHh9Jy1sXUfXbll9isuk236vajnult4n9ZVnQ/QF+ioq62M6egJ5zj2MjtVz0pubCYrdQMpKt1sa6hwOlnUEZHHBHMd9bQbuVsVShOlNyim1GVrrqZdE23CH0ogYatIJYgsQxQ6eyQO2Co1EZI7hg1b1zxqw3q3b6+zK/Hhnknl15HUtZxIiuvksAR6jx4jurZO6uVpxcZOL3GWsmooBQH556M4MzWYbn1mo58cs/H2iqrzqHq4LU0Xl7r735n6Gq0eUFARTfPc1doMkofRMgKAnJXQTkjA78gcc91aTjrKxdwGLWFq67V8rcCN/cul/KE/Yb61RdB1nZ9Pw+G+fkPuXS/lCfsN9anQdY9Pw+G+fkSjcrdhtniUNIr9YVxhSMadXifzqkpw1Tl6Rx6xbjaNrX332knqQ5ooDU2ps2O5jMUq6kPzg9xB5gjxFYaTVmS0a86M1Om7NECu+i7j8Vc9nuDpk/tAgH5hUDocGd6np/L16efU/FP6mD7l0v5Qn7DfWp0HWb+n4fDfPyH3LpfyhP2G+tToOsen4fDfPyH3LpfyhP2G+tWOg6x6fh8N8/IsLY9l1FvFCSGMcaoTjgdIA5eyrEVZWPPV6nS1ZVNl23zZEttdG0UrF4JDDniU06k/wAoyCvqyR4AVFKinsOvhtOVKcdWrHW69j+e2/1OV9y6X8oT3bfWrXoOsten4fDfPyH3LpfyhP2G+tToOsen4fDfPyH3LpfyhP2G+tToOsen4fDfPyO9sPcgRW1zbTydZHcDDaAVIGCDzz41JThqnK0jjli5Rajay7Tgnouk7rhMd3Ybl3fhVH0HWdSOnoJJdG+fkPuXS/lCfsN9anQdZn0/D4b5+Rhu+jloULy3cKRqMszqVUD0ktgU6DrHp+Hw3z8iuNs7bt4peqt5GujyLRxlVz4LqOW9YGPAmsOhbebQ05Gb1Y03fqd/sbNtKzDLJo9BIJ9uOAqFpLYzs0Zzmryjq9V7s6m725yzP1gkhgXDdp3UFsnJ7OdR4jmcejNSK8lZs51adDCz1qcG5Z7Flnm7v/JIvtHT/qFt84+vTo17yI/S8/gS/PkPtHT/AKhbfR9enRr3kPS8/gS/PkWPs6/t4Yo4xcQ4RFX5RPwQB4+irClFK1zztWlWqTlPUebb2PeR/fPY9ptApILqJJ4wVVjIpGliCwIzx8kY41rPVkrXLOAnVwtXXdNvK2x+BGPtHT/qFt84+vUPRr3kdn0vP4Evz5Gex3Njjljc39sQjo+MjjpYNjy/RWVBJ31kaVNKTnCUehlmmuatwJdMkGvUlzbjtalLMpaMli7aTq4gsx4eBI4jhUvq8UcdOrq2lCXB8HlZXy/Nu06tptG2jRUWeLSoAGZEzgcOJzxNbKUUrXK06NecnJwefUzL9mLfz8PvE/3rOvHia/pq3uPkx9mLfz8PvE/3prx4j9NW9x8mffsvb+fi94n+9NePEfp6vuPkylSh2bftqHCG4ZwB3xs5dcePxbgevhVefq1Lnp8Gun0dqb7NfPd9i9IZQ6hlIKsAVI5EHiCPZVo8kRreDbMzy/A7NT1+AZJWHZhU9/EYZj3f144jlJt6sTp4XDUo0/1GIfq7orbJ8OpcSSw5wASCwGCQMZPfwzw9WakOa7XyPdDAoBQCgFAKAUAoBQCgFAKA+E0B9oBQCgOVt7eO1sF1XM8cQxkBj2j+io7TewGgKs3g6by5MezbZpG87KDj1hAc49LMPSKw2ltJKVGpVerBNvqIHtKK82iwk2hcs+OIjBGF9QHYX2D21DKstx3MNoKUs6zt1Lbz2fUmG63R7NIB1cQgiPOSQEE+oeU3twPTWijOe0uyxeCwK1aau+C+7/z2E1uNixbIWOSOzmvpicFlCkpgZyFPBR3Z5+mpo0lE4mK0pXxHq3tHgvu9/wBOoxbI6TvhML3A2fcLbJFLJ1p06D1SsSoPiSun11Ic25Kdgbz2t4sfVyxdc8ayGHrEMiBlDYZQcgjUAeFBcywbx2ckvUpdW7TZK9WssZbI5jSDnIweHooLmvtreRLW7s7UxlmuzIFYEYXqwCc+OdVBc87W3mS3vLe0MZZp0lcMCML1Sljkc+OMUM3OZs/pIsXjtGmkWBrpXZFkZewqFlzI2cKCVIBPMggcRQxc6w3mhM/V6oup+DfCOv6+HTo1afJ1atPf1mNPdnNBczfbPY4c/C7bCAF/jouyCQAW7XAEkDj4iguZpduWqRLO1xAsDcFlMiBGPHyWzpPI8j3Gguc/am+ljb2xumuIngDBNUTK+WOOyoU8WwckDiBk8qC5uLvHZmIzC6tzCraWkE0egMeQLasA8eVBczWG2ba4XVDPDIoOCySIwB4HBIPPBHD0iguRHpQ2B1iC6jHbjGJMd8fE5/ykn2E+FQ1o3VzuaExap1HRlsls7fPwOF0eb6LalbO6bTCx/wCHlY8FJ49U57hnyDyx2eGBWaU7qxFpbBOjUdSPsy7nvX3RZe0bAuesjbROqsFbuOQcCQfhLqwfEY4EZOd2t6OdSqqPqzV4u1191wdsvqQa1im2aodm06GL3ZIYtKX4dkZ0S6pCMNlXUYBA45gScM+Z25yp4yTile6tDZZW4742W1Zp7txIot8I0do7kGJlTWx0vjGoKMgrqBLMMAah+calVRbznvRtSUVOl6ybtu22v2Wsup9R0bbb8Mk5gQkuI+sJxgAatOGzxDZxwI762U03YrzwlSFLpZbL27r8us6tbFYUAoDxNKqDLMFHiSAPnNL2MqLk7JCKVXAZSGU8iCCD6iKBpxdmYLPaEUxdY3V2jbS4BzpbwPgeB+asJp7DedGpTSc01fNdaPtztCKL5SREx+Myj95o2kIUqk/Zi32I0m3igyqxv1rOrMgi7WVU4Y5HZGDw4kVrrrcTfo61m5LVSsnfLbs6+45tjvYLyRYrdCdcfWa3bRhNZRtICtl1I5cB6a1VTWyRYq6PeHg51XsdrLPO11wya39xxdlbySubeOaUxIwmR2Gkv1sT+SWZTzQjkAcnhWim8k2Xa+BpxU5046zWq0t2rJbbLg+uw2zsaa9adRHIUOg20pKgZ5kyGT4xMMOAQAYPLFJRcr9xjDYmlhlCTavmprq6req8veb7SZXW1I7aJXupYouA1FnCrqxx0lsZ48qnRw5W1nq7NxAdv9NthBlbcSXUnEDSCiZ9LMM+1VNZNSC7W6Rdr3+RFps4T+LwbHpc9rPpULUcqsUdGhovE1f6bLi8vPuODZbq9dJmQy3M7cSO0S3pOMsfWTUTqyeUTsUtDYeitevK/bkvz5lkbA6NJmA6zRbx/igAt8w4D1k59FFSlLOQq6Xw1BalCN+zJeL5fMsDYe6FraYKJrkH+JJ2m9ncv+UCpY04xOJidI4jEZSdlwWS8/md6pCieXGQR6KAge7u5s9vsOXZ7mMzvHOoIZtGZNWnJ05x2hnhQHi13CaJ9ktGkCNaRstyyDDOzQhMqQuX7eo5bHPPfQHC2D0cXcItIZFiaO2uFl6z4RJjCuzApCIgQ+GxxcjnQEp3/wB27q5nsrqyaHr7R3ISbUFYSBQeK8cjTy4c+fDiBz7PdzaVztCK7vvgqLBFKkaQGQ6mkUr2tQ4DDc89w4cc0Bzl6PruKDZZRLWW4shOsiSFtEglzp7WjJC5zgjmaA3NobkXczySMbcNJsk2ZCalUTM+s6VC8I/Tz9FAbEHR2i3OzpOotert4GS4XQO3IUAU40YfDZOWweOaA5j7hXkcEccXUlUvZpurV9HxT+QI5OqJiI45Cjv50B4l6OLqWw2hA5hE1zNHLDmRn06NOQz9WDqIUjUF45499Abu190L66t4yyWsUsV2JlhhYopjCacGQR/KZyQ2k8MUBx5+ime5keWUQozNyM87k4AGWZQgJ4dyjgBQFxMuRg8QaAqPfvcTqtUkKa7ZvKTGTH7OZT0jivszVadNxetE9TgdI08TDocRt69kvP69pHt3N9b3ZYCDN3ZjlGx+MjH/AON/wgO4HPIAY51vCqntKON0NUptypZrhvXiWRsXpE2ZtJeraRUZuDQ3ACnPh2uwxyOQJNS2TOPGUqcrxdmvkzoX+50MupkdlZmjYlmaRT1WSqkM2dBzxAYchjGK0dNMvUtJVIWUkmkpLKy9ra8t/W0zlbZ3RnmlaVmjk1TRMygY+LiVhpCvlTljnDHBrSVOTdy1h9I0qdNU4pq0ZJPrk1ndWezLI8w7CnWaJV6+OB5XaVVIjEarHhQvVSEAMx7scR3UUHcy8XSdOTeq5KKSv6125Xbesty4njak97bzSaDJNFqRY1/4jWBhVPHq9DceJYk+PorD1kzNGGFrU461oys236tt743XZZEg3snlQ23VmQRmYCYxqWITS3PAJAzjjUk75WKOBhTl0mva+r6t3bO67CL38U9xGdQndEv06rKMD1XDLY0gkDj2jy41G7tfM6VKVGlJauqm6bvmvazy+fAntyTDC3VqzsqHQvMsQOAz6T3mp3ksjhwtUqLWdk3m+BE7fdy4tp45F0SpInU3IRdGRj5RtTnU2Tk4x38ONRKEos6k8bRrUZQd4tPWhfP/ANVZZLh9T5sLdSaJLBmWNZbZpOtwfKV8gYIHE4I5+njSMGrGcTpCnOVdK7jNK3U1Z+J5n3Xggw9zcxxqkszrrEQXRKQcMJMqSpGQcczyrPRGktKys1GO1RTze2O9Wtt3mjdb9bGs3WRrrr50UqrRgt2TxI+LURc63UEncoTxM5RcFlFu9utdbu+8jl103RrqWw2e7ZJYltK9o8yVjByT3nUKzkjRRq1nleTWW95Ed2jvvtu9BHWpaoeYiAU+xu1ID/mFRurFF+lofEz2q3b5XOGm7Rmk1Tyy3ErelizfPljUbrN7EdSloOlBa1WV+5c/8E22B0cXDY0QLCv40nA/Nxf5xWNWctpJ+swGEyppN/8Ajn3vxJxszozhXjPI8p8F7C/QdX0j1VuqC3nPradqy/aio978O4kthu9DAumLWi+CuRn1nmT6TUiglsObVxlSrLWnZvrRs/Y0ecl941Z1SPpnwXJD7GjzkvvGpqjpnwXJD7GjzkvvGpqjpnwXJHG3m2nBs5I3nkuNMkqxLpZj2mBIzx5dk8aao6Z8FyR2fsaPOS+8amqOmfBckPsaPOS+8amqOmfBckPsaPOS+8amqOmfBckPsaPOS+8amqOmfBckcqC8he7ksxJP10cayN2206WwBg558aao6Z8FyR1fsaPOS+8amqOmfBckPsaPOS+8amqOmfBckPsaPOS+8amqOmfBckcnaV9Db3NvbPJP1tzr6rDsR8WAW1HPDgaao6Z8FyRt7VRbaJ5Wa5ZUGSsbOzHiB2VHE86ao6Z8FyRltLRZERw84DqGAZ2BAIzhh3HjypqjpnwXJGyliB+HIfW5NZsaupfcuRtVkjFARHeHcKC5JeP4mU8yoyrH85P6jHpzUUqSew62E0vWoerP1o9e35PxuVrvH0czrkyW4lX8eLJPzDt/RiotWcNh1v1Gj8Z7dk+vJ89nf8iM2drc2hxaXk8GD5Go6fauQPnBrKrveiGpoGEs6U+efejt2u/u3IOckFwO7Wig/wDbp/fUirRKE9C4mOyz7H42OjB0wbSQfG2ETn8wuP8AU1bdJHiVpaNxUdsH8s/oZx04XA57Lf3jj/1VnWjxIXhK62wlyY+7nN/0t/et/ZprLiY/S1/cfJnh+m66Pk7MI9byH/1imvHiZWDxD2U5cmak/S7tZ/k7OBB+cHJ+cyAfRWOkjxJo6NxUv6H9PqaFxv7t2blJFCPzUi/qGNautEnhobFS2pLta+1zlXVxtS4+W2jKPQjuB8y6R9FauutyLMNA1H7U0uy78DRg3USRu08krnnjmf3n6a1daT2FyOg6EFepJ9yX58yTbK6OpWx1dk3rkGP5hH0Vj/UkbW0Zh/df/wCvEl+z+jGc/KSRRDwUFz83ZA+c1lUW9ppPTlCCtTg3yS+5Jdn9HNpHxk6yU/nNgfMuPpJqRUYo51XTeJnlG0ezzuSew2dFAMRRpGPzVA+fHOpEkthzKtapVd5yb7TarJEKAUAoBQCgK16dY3NpalI3k0XkbkIpY4VJM8BQG3bdIgvtdvb2l7FcPFL1TywqqB1RmXJ1nHEADhzIoCq9kwvi3IklS/61dQWHaBn1ajkSF5RAVPDOBy7udAdzfJjPtC9WZSjLhYFddou0mFPGLqXEaA4GMqRx4545A83jyta7FN98LNnpnF1o67OQxEfWae13LjPHGrHfQGSxt363ajbPW7CGwUW7SCbWcFciIv2/xtI5+HDFAaW6MR+FWBhkdZ+sTr1jhv8AVp4dYLhppeqxjOSg58QMYFASDdbco7RS8eaa7hmS+l6hxJIAiAqwKITpOc4z6BjlQHD36ib7IXhkkDZI6tbhNojSNPAQm2OgrnHFvRw50B0Bs+W/OwBPFcRAi6WXDTBlUYC5du2ocLwyc6Wxk86A9bQ2dNZ/Zu2t/hHwdYYGgBaVsOdJbq2PHOWOceAzyoDX2nNF9kIEvjdG2+xkJdYjPwfKjMgj7WO4k95XNAZt0Rf6Z/gPwn4H8IfqOt1Z0YXGNXHH/wDc8c0Bd1AKAUAoDUvtmQzjEsSSfpKp/eKw4p7SWnXqUneEmux2OFdbg2T8REUP5juPoJI+itHSiXoaXxcf6r9qX+TmTdGFufJmmHoOg/6Qa06BFmOnqy2xj3+JrP0Wr3XJHrjB/wBVY6DrJVp+W+n3+Rj+5afyr/w//ZToOs2/7g/+vv8AI9jotHfdH3Q+vToOsw9Pv4ff5H37lq/lJ92PrU6DrMen5fD7zYh6NY15yB/0kkH8MorKooilpyq9ity+6Z0rfc2OPklqf0rd2/imNbqmlwK09JVJ7ZS+UkvojrQ2UyDCSQKPBbdh+6atrNFSVSnJ3ak//byMnU3PnofcP/epma61H3XzXgOpufPQ+4f+9TMa1H3XzXgOpufPQ+4f+9WcxrUfdfNeA6m589D7h/71MxrUfdfNeA6m589D7h/71MxrUfdfNeA6m589D7h/71MxrUfdfNeA6m589D7h/wC9TMa1H3XzXgOpufPQ+4f+9TMa1H3XzXgOpufPQ+4f+9TMa1H3XzXgOpufPQ+4f+9TMa1H3XzXgaW1dpNaKGuLy1hVjgGSMqCeeATNzxTMa1H3XzXgaNpvTDM6xx7SsXkY4VVXJY+AAn41jMa1H3XzXgdvqbnz0PuH/vVnMa1H3XzXgOpufPQ+4f8AvUzGtR91814Dqbnz0PuH/vUzGtR91814Dqbnz0PuH/vUzGtR91814Dqbnz0PuH/vVjMa1H3XzXgauzruS5TrILq2ljyRqSJmGRzGRNWcxrUfdfNeBtdTc+eh9w/96mY1qPuvmvAdTc+eh9w/96mY1qPuvmvAdTc+eh9w/wDerGY1qPuvmvA5S7suL033XJ8IMPUn4ptOjUG5dbzyOeaZjWo+6+a8DsJFP3yRn1RMP/bWczVunuT5+Ru1kjFAKAUAoBQCgFAKAUAoBQCgFAKAUAoBQCgFAKAUAoBQFVdP3yNjnQB8LXPWcU8k/KDvXx9GaA0Nz3h+GwZfYJ7fAW0bCbVg6erJGM6sezNAaW2t872G+ltVvv8AghdRo14YkJg1Bi0ROnQTwI1EcNBzjjgDt7wbcn+y8lodqCytltkdWZYO0/ZGAzjmck8+48KA4cu/l8mzZmW5ErJtH4Mt0EiGYdJbUM/FjOkYZuAD8+RoDqbL3ivkuJo2nZovgcsgWWWxeRJFBKuvUHyeGMEf0oDpbix7WuY7G9a+WSKTJnheNFGjiBoZVyX4Z44+agIpbb23cezrLq36sz3sscjxpbIdKkYVdSiJS2fKOPJ586A6MO9F/FHtIG4JEVqJIusks5JYnBUHPU5Ughs8R3D2gbA2ptK1XZN1Jf8AXJey28ckJhjVQsyg8GHHIGePDjx5cKA15d5LieXaJl2xHY/Bp5I4YTHFxVM6Tg9t84/BBOc4HECgMm3N7rxpNnRR3LMk1sZHlhEERncEjKm5AVOC6sYHlHhywBk2BvlfoJUd4ptMzBWklti6qAvZcxNoLA5z6/VQFvUAoBQCgFAKAUAoBQCgFAKAUAoBQCgFAKAUAoBQCgFAKA09pbKgulC3EMUyg5AlRXAPLIDA4OKA07XdWxidXjs7ZJFOVZYIlZT4ghcg0BlTd60ETQi1gELNqaMRR6GbhxZcYJ7I4kdwoCCW2yoJd4bmGSGJ4RYxYjZFKDSyacKRgY7vCgJ/HsS2WEwC3hFuecQjTQe/imNJ48eVAYrHdy0g1dTawR610voijXUp5hsDiPQaA3rS1SFBHEixxrwVEUKoHoA4CgNRtgWpi6g20HUZ1dV1SaNXjpxjPpxQHi23ctIkeOO1t0jkGJFWKMK48HAGGHroDYk2VAyxo0MRSEqYlKKRGV4KYxjCFRwGMYoDVvt2bOdzJNaW8kh5u8MbMccskrk0Bnv9iW1wqpNbwyonkK8aMF7uyCMDhw4UB72fsuC3XRBDHEmc6Y0VRk9+AMZ4c/RQH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:\Users\Patrick T. Grady\Desktop\FCCLA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99806">
            <a:off x="3737534" y="1584825"/>
            <a:ext cx="3654115" cy="2053148"/>
          </a:xfrm>
          <a:prstGeom prst="rect">
            <a:avLst/>
          </a:prstGeom>
          <a:noFill/>
          <a:ln w="63500" cmpd="thinThick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532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FCCLA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2210" y="2063396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FCCLA STANDS FOR FAMILY, CAREER AND COMMUNITY LEADERS OF AMERICA.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WE WERE FORMERLY FHA-HERO (FUTURE HOMEMAKERS OF AMERICA – HOME ECONOMICS </a:t>
            </a: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RELATED OCCUPATIONS).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WE ARE TWO-HUNDRED THOUSAND MEMBERS STRONG NATIONWIDE.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There IS SOMETHING FOR EVERYONE  WITH OUR Competitive EVENTs.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WE ARE the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only national Career and Technical Student Organization with the family as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its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central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focus.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FCCLA IS  a nationally recognized, student run organization.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From your STATE officers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4727" y="1932768"/>
            <a:ext cx="11412187" cy="33111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FCCLA has made me the strong, independent woman I am today.”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–Niki Freer, State President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fccla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changed my life for the better and made me who I am.”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–Collin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mears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state president-elect</a:t>
            </a:r>
          </a:p>
          <a:p>
            <a:pPr lvl="2"/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“FCCLA has taught me to overcome my fears and made me a stronger person”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keyshawna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Johnson, vice president of Junior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3711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MORE From your STATE officers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756" y="2063396"/>
            <a:ext cx="11412187" cy="33111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FCCLa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gives you an opportunity to get your voice heard.”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–Sky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Pickron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VP of Finance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FCCLa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gives you the opportunity to network.”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–Cora Daly, historian 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“FCCLA has brought me everlasting friendships “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—Meghan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Petrohovich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vp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of recreation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1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630885" cy="11519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Leadership Conferences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Music, Dancing, Competitions, Guest Speakers, Fun, and more!!!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Travel to cool places like Texas, Tennessee, Washington D.C., and Chicago.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Meet tons of people!!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Develop life-long leadership skills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3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There’s something for everyone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Students taking action with recognition (STAR EVENTS)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National leadership qualifying Competitive events ; go for the gold!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So many choices, everyone can find something for them.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Examples include: Sports nutrition, Advocacy, Fashion Design, Teach and train, Career investigation, Culinary, and Recycle and redesign AND MANY MORE.</a:t>
            </a:r>
          </a:p>
        </p:txBody>
      </p:sp>
    </p:spTree>
    <p:extLst>
      <p:ext uri="{BB962C8B-B14F-4D97-AF65-F5344CB8AC3E}">
        <p14:creationId xmlns="" xmlns:p14="http://schemas.microsoft.com/office/powerpoint/2010/main" val="2490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More From YOUR STATE officers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41714"/>
            <a:ext cx="10394707" cy="3632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FCCLA has made me more outgoing and given me leadership skills I never thought I’d have.”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–Hailey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Steuer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Secretary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“FCCLA has given me the confidence to be a leader!”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–Alex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Trelevas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VP of Careers and Alumni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“FCCLA is so much fun because I get to go on trips with my best friends, and meet new people.”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–Jessica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Zelit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VP of Parliamentary Law</a:t>
            </a:r>
          </a:p>
        </p:txBody>
      </p:sp>
    </p:spTree>
    <p:extLst>
      <p:ext uri="{BB962C8B-B14F-4D97-AF65-F5344CB8AC3E}">
        <p14:creationId xmlns="" xmlns:p14="http://schemas.microsoft.com/office/powerpoint/2010/main" val="346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More From YOUR STATE officers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41714"/>
            <a:ext cx="10394707" cy="3632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FCCLa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has given me the chance to impact my community in a positive way.”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–Shelby Black-Smith, VP of Community Service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“FCCLA has taught me life lessons that I will carry with me forever.”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–Kaylee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Minyard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, VP of chapter achievement </a:t>
            </a:r>
          </a:p>
          <a:p>
            <a:pPr lvl="2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“FCCLA has helped me accomplish my life goals of motivating high school students.”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–Mary Figueroa,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Vp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of public 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3307" y="282257"/>
            <a:ext cx="10857110" cy="270355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Florida FCCLA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P.O. BOX 1806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BUSHNELL, FLORIDA   33513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1-352-793-8234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www.flfccla.org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146" name="AutoShape 2" descr="data:image/jpeg;base64,/9j/4AAQSkZJRgABAQAAAQABAAD/2wCEAAkGBxQQEhUUExQWFhIXGBwaFhgYGBcfHhkbHB8aHR0iGB0fHjQgHB8mHBYdITEiJSktLy4uGR8zODMsNygtLi0BCgoKDg0OGxAQGzAmICQvLCwsLSw3LiwsLCwsLCwsLCwsLSw3LCwsLiwsLCwsLCwsLCwsLCwsLCwsLCwsLCwvLP/AABEIAKwBJAMBEQACEQEDEQH/xAAcAAEAAgMBAQEAAAAAAAAAAAAABgcDBAUCAQj/xABOEAACAQMBBAUGBhAEBgIDAAABAgMABBESBQYhMQcTIkFRMlNhcYGTFCMzkaHSFRYXNUJSVGJyc5KxsrPB00OCwtEkNFWio8OU42OD4f/EABsBAQACAwEBAAAAAAAAAAAAAAADBAECBQYH/8QAPxEAAgECAgYGCQMDAwQDAAAAAAECAxEEIQUSMUFRkRNhcaHR4RUiMlJTgbHB8BQzNEJy8SOSsgYWYoJDY6L/2gAMAwEAAhEDEQA/ALxoBQCgFAKAUAoBQCgFAKAUAoBQCgFAKAUBp7R2rBbLqnmjiXxkdVH0mgIdtXpf2XBkCdpmHdEjH5mOFPz0BFrzp4DcLWwlk9Lvj/tRW/fWG0tpJClOfsRb7Mzj3PSptmb5OCCFe7snI9et+P7NaupFby5DReKn/RzsjmTby7bl8u+0D8wIv8CD99aOtEtR0HiHtaX52HPkjv3+U2lcn/8AZKf3vWvT9RYjoB76nd5mtLsUt8pdzN62/wByax074E0f+n4b5PkYRunEf8Rz7V/2rHTs29A0Vtk+49ruwicVmlX0ggf0p07HoGi9kn3G1FaXCfJbQuE9Uj/0cVnp3wNJf9PrdN/Nf4Ojbba2xAPitou363D/AMYatlXW9Faegaq9mafbdeJ3LHpU2tB8vbwXCDmUyrH2g4/7K3VWLKdTROKh/Tfsz8yV7E6aLGUhLlJbSTh8opK5P5y8faVAqRO5z5wlB2krPrLDsb2OdBJFIkkZ5MjBgfURwoamxQCgFAKAUAoBQCgFAKAUAoBQCgFAKAUAoBQCgIxvB0gbPscia5TWPwE7b58Cq50/5sUBXu1enRpCVsLJnPc8x5H0ond/nFYbS2klOjUqu0It9hFdo7z7avc9ZdfB0P4MWEx6inaPqLVG60UdSjoXET9q0e3b3HIg3VWR8yPJNK3E88t+9j89Rus3sOjT0HQgtarJvuX58yV7J6OZmx1dnpH40gAx+2dXzCsf6kjfpNGYfZa/+588/qSuy6MZyPjJoo/QoZ/qisqg97I56eoxyhBvkvE7Vr0Y268ZJZX9A0KP3E/TW6oLeU56erP2Ypc35dx1rbcWxT/B1H855G+gtj6K26KJUnpbFy/rt2JIzwbNsI5uoWCATaOs09UudGdOc6fHhzrNo3tYjlXxc6fSSnLVva93t22Pd1tOGGcW6Qs8xj6wLGqDs505yxA5jlmjkk7WMQoVKlN1ZStG9ru+3buuzZk21BHjrZI4X0hikjoGUH8YasfMSPTWdZLaRLDVZ+xFyWy6TsxLty2U4aeEHAOC6jgwyDxPIjjmmvHiZjha8ldQfJ7gk9rPkBoJMDLYKNgenwpeLMONentTXNGC43Xs5OJtoePeqBT864NYcIvcSQx+JhsqPnf6nEveje0f5MyRH0NqHtD5PzEVo6MS7T05iY+1aXyt9LEU230ZTgHR1dwn4pAVvYrEr/3Vo6Uo5o6MNL4WutWtG3b6y8e4hEFhcbOmLWkktrMPKjbOhuflo3MekgjwoqsllIxW0PQrR18PK3evL8yLS3G6S1unW2vUFvdnghB+Lm/Vk+S35pPhg5OBPGSlsPPYjDVaEtWorffsLDrYgFAKAUAoBQCgFAKAUAoBQCgFAKAUBzdubftrFNdzMkS92o8T+ivlMfQAaAq7b/TkhJj2fbNM/c8gIX1hB2mHrK1htLab06c6j1YK76iD7W2rtXaWfhV0Y4j/AIUfZGPAqvAj9Ik1FKslsOvQ0JWnnUer3v8APmfdh7lCQ4igedvHGQPX+APbUevOWw6a0fgcKr1X/u8PJlg7J6M52A6144V/FUam+YYUewmsqjJ7SOrpuhTWrSjfuXj3Ilmzuj2ziwXDTN4u3D9lcD581IqMUcytpnEz9lqK6vF3ZJbSyihXEcaRr4KoUfRUiSWw5tSrOo7zbb68zny7zWykASaywYpoDMH0AswVgNBOByzWuvEnjga7Tbja1r3ytd2V1t7jLsfa3wqLrVjZEYZjLlTqHHjhSceo8azGV1c0xGH6Cp0cndrba+XOxELje24kWFo2QRziVUOhQwcK2ghesb8NccefgKi6SXM68dHUYOcZp3hqt55Wur52W57uZ9l+GSxQPE07Ge1lEvEgJNoBQ44BCX7IxjnT1mlbejEf0tOc4zUfVnG2+8b58b5Zm7sTZkwubaYwOgW3Mc7OyHLkKcjtlj2geJrMYu6diHE16To1KamneV42T2ZrglsOptHZM3w1LqLq20wmJldmXmxYEEI3jW7i9a6K1LEU/wBM6E7r1lK6Se63FGpebvTyPdOGiHwqBYnGWOghWXKnHaHa78Vq4PPrJaeNpQjTjZ/6cnJbM80/ls6zBHudIsVyglUma3hhU6SNPVJoJPE8+dOjdmSPSUHOnLV9mUpdus79xi27upPIXaJo8myW2AJYcdYZj5PIrkfNWJU3u4WNsLpCjBRU08qjn3Zd54vdjSQSXLxRyLFHahYFhZl6yXidWmM5JBwDkcfTWHFq9uBmniYVYU4zacpTvJyztHhd7tryM2zN4JkZhOfi7a1ja4LDDNM6hsL7OHLnWVN79yNK2DpSSdLbObUbbFFO2f5sO3sveWGYohPVzOiv1bcxrBIGeWrAzp54OcVuqieRTrYKrTTks4ptXXVv7OvYbW19jw3aaJkDDuPevpVuYNZlFS2kVDE1aEtam7fR9qKf343Ja18r4y2Y9l+9D3Bscj4MOB9HKq0oOm7o9RhsXR0hTdOovW4fdfl+0l/RfvU84NpcsWnjXVHIec0YwO14umQD4gqfGrEJ6yPPY7BSwtS21PY/zeWBW5RFAKAUAoBQCgFAKAUAoBQCgI5vVvxZbMH/ABEwEmMiJO1IfDsjkDjm2B6aAqXbnS3f32UsIvg8XLrWwzn2kaV9QBI8a1lNR2lvD4KtiPYjlx3EUg3caaTXcSSXM7eJdix9fF2qB1m9h3aGhKVNa1eV+5c/8Fh7A6N7hwMqltH6R2v2B/qINYVOUs2SVNKYTDR1KKv2ZLn/AJJ3sncG0gwXUzP4ycR+wOz8+aljSijj19MYmrknqrq8dp1dpbVjtTDEEJeUlYkQKB2cE8SQqjj4+oGt3JRyKlHDzrKU75RzbfX3v8uYto7baHQpizM6kqgfIJHMDCl24YJIQgZ4kVhztuNqWGVS7UvVW+34l85XZw7DeaS6ntV1dTFMjnSoUv10LdtCzAjSV48ADx51opuTW4vVcDChSqO2s4tZ7tWSylZb79bRq7P2HcPIOvSVnhnZklJUF1ycanZydBVsaEQcBzrCi28ySriqMYPomrSik1nk+pJLNNXu5HV2Huk1uEV5EdY2JTKOzBSTgLqcqnA4Olc+mto07FbE6RVVtpNNpXzSV+uyu8882d3Yuy0tIVhjLFEzjUcniSefrNSRjqqxRxFeVeo6k9r4Ga1sYos9XGiZ4nSqjPrwKJJbDSdWc/abfabFZNBQCgFAKAUAoDR2psiG6XTNGrj0jiO/geY5VhxT2k1HEVaLvTk0Rvb27hjglWEnE8vWXUp7UgjHaxGoXjjGFA5Z9ORHKGWXzOjhsapVYuovYVoLYr7Lv6t7zFa7ytCFuLrXHHL2Le3BDOU4YeRTxLcOY/HGc8Kxr2zZtPAqo3RoWbjnKWxX4J7LdvDImN1bpMjI6hkYYYHvBqVq5yITlCSlF2aKNu4zs6/4Z1W0upT3lCM4/wA0T6T+kaq/tzPYPV0jg+v6SXj9GXujAgEcjxFWzxp9oBQCgFAKAUAoBQCgFAcPene202amu5lCkjsoOLv+io4n18h3kUBTO8XSlf7SJjsVNrb8jJn4xhx/D/B9ScQfwq0lNR2lvDYGtiH6iy4vZ+dhwNi7o9ZJ5L3M7HJ4E8TzJHt4ljj1VA6kpZI9BS0XhsLHpK7v27OW/v7C09hdGjHDXL6B5uPBPqLch6gD662jR94hxGnIx9WhG/W9nyX52E+2TsSC0XEMSp4nmx/SY8T7TU0YqOw4NfFVa7vUlf6cthzdp70rCy4QlBOIZixwY9WdL6e9CwI1HHLhnhWrqWLFHASqJ556ust97bVfjbdmaV1veeqiuFUJEtwYbpXxrj4lc5BwMHBPPmKw6mSfMnho1a8qTd5OOtBrY9/b9DZ2xb/ZFPiCUmtrgFWkVlGpME+kqQ3PvwKy/X2biPDz/SS/1M4zjnazyf3ujbl2D17JJcPmSMt1Zh1xaQwww1ByxyMccjlwxWdW+bIY4voouFJZO19a0r22PZY6VlYRwjEaKgyScDmTjJJ5knAyTxOK2UUthXqVZ1HebubNZIxQCgFAKAUAoBQCgFAKAUAoCKbfjjtp3uREJ5niVBGefFggKs3BVPWYf1r4nMUrJ3OnhZTrU1RctWKbd/lfNLNvL1fn8ursG7kK9XcGFbgDUYomzoTPZyOfozyraLex7StiacE9eldw2Xe97yr+lMadp4/GtY29oeZSfm0j2VFXWxnY0BUd5w7H9n9iztz7gyWVux4nq1BPiV7P9Klpu8UcjHwUMTUS4s7FblQUAoBQCgFAKAUBhvLtIUaSV1SNRlmYgAD0k8BQFNb39MjzMYNkoWPI3Dry9Manl+k/p7PI1hySzZNRoVK0tWmrsg9ju69xNrnZ7m5c8u02T+9sfMBVeVVvKJ6LDaIpUY9JiGnb/avH8yLV3d6NmYBro6F7okIz6mYcF9S59YrMaN85GmK03GK1MOvm9nyXjyJ9Y21va6YYxHGWyVQEBmxzPi2BzPGpklHJHBqTrV71J3dt/D7I07/eeFCyRnrZtDuiLnEmgZZVfBUsMHgMkYrDmtxNSwNSVpTyjdJvhfY2ttus4I2hLePAHkItruFyhh1KYpR3OwOTjlzAJHKtLuTV95edGnh4zaXr05K+tZ3XUuv5tLeNn7oyzLm6IUywdTcLwYuyH4qUNy1AAHjnly40VNvaKukadOVqKvqy1ovZZNetG3A68+58Llg2NDAa+yNbnGCWc8sgDOgKcg8TmtnSTKkdI1Y2a2rZwW/JdXW2uokMaBQAOAAwPUKkKDbbuz1QwKAUAoBQCgFAKAUAoBQCgFAKAUBzNvbIF1Hp1tG3HDrjOGGGGDwIKnGPUeYFayjrIsYbEOhPWtdcH3cvLeedibvQWYPVrmRvLkY6nf8ASY+nuHCkYKOw2xOMq4j23ktiWSXYioOke8Eu2JQP8C3iib1sWk/c4qKvsR1dAR/1JvqX18i2NyYtNhbA98Yb9rtf1qSn7KObpGWtiqnbblkdytykKAUAoBQCgFAYbx3VGMaB3A7KltIJ7stg4HpwfUaA/Pu/drtC/udN5PG0SHKw2xdkQ8sZKgFvFjkjJHDkIp1bZI62B0Y63r1Xqx734dp3dz+j6SZR2eot/wAYjtP+iDxP6TezNRKEpu7OtWx+GwUejopN8Fs+b3/mwtjYmwYLNdMKAE+Ux4s36Tf05eirEYKOw85icXVxEr1H8ty+R062KxBdi28kd7PaSPwPxwcoGeaIkDQ7tkaRxUgjJy2CuKgimpOLO3iZwnhoV4L/AMbXsoy4pLe9vDZe5u2G6TakaeQM0UpkjkQESMMnSsjnhpAONAGOXHx2VPiQ1dIxs1TjZSjZp+yuLS477vMktjZRwIEiRUQZwqjA48T9NSJJZI5tSpOpLWm7vrNismgoBQCgFAKAUAoBQCgFAKAUAoBQCgFAKAUBq7Tv0toZJpDiONGdj6FGT7eHKgPznu+JL+Z5WHx15OW/RDHCj1KM+wVVqvWlY9VomKw+ElWlvu/ktn35n6St4RGqovBVAUeoDAq0lY8vKTk3J7zJQ1FAKAUAoCuekveu7srmCG2aNRJE7sXj1cVZRw4jxrSctVXLmCwn6qpqXtlfiRb7ftqeet/cH69RdP1HW9AP4nd5j7fdqeet/cH69On6h6AfxO7zH2+7U89b+4P16dP1D0A/id3mPt92p5639wfr06fqHoB/E7vMkG4++t3NdLDdNHIsnBNCaNJALEnicjC4xW0a13axXxOhnQpSqa97dXWlxOr0h9II2ayW8EfXXki6gpOFjXlqkPPiQcAeB4jhmVtJXZyqNGdaahBXZCBv/tU8TJaqT3LCxA9pfNQuutyO1DQM2vWml8r+B6+37annrf3B+vWOn6jf0A/id3mPt+2p5639wfr06fqHoB/E7vMzWXSFtBZFaWSF4gcuqxaSw7wG1nB9OKdP1D/t9v8A+Tu8yzt5d5odn2hup8hABhR5TM3JV8Sf3Anuqweeas7FVP0mbUnOpEt7eM+ShV3cD88lgM+weqoZVkth2MPoWtUjrTer9T79v21PPW/uD9eten6iz6AfxO7zH2/bU89b+4P16dP1D0A/id3mPt+2p5639wfr06fqHoB/E7vMmsW9szbHuLoBRcQIwJx2WdVU509wJblmpYT1lc5OOwjwtTUbvlchK7/bUI+Wt/cH69R9P1HVWgW1fpO7zPv2/bU89b+4P16x0/UZ9AP4nd5nV3W38vWuY0uWjkjkZUASPQQzsqg51HIGTwrKrXdrEdXQbp05T19ib2cFfiW1U5wRQCgOTvZtQ2llc3C41RQuy55agp05/wA2KAqKDpB2qyqxltwSAcdQeGRy8uoHXs9h36egpSgpOdrpPZ5mT7ftqeet/cH69Y6fqN/QD+J3eY+37annrf3B+vTp+oegH8Tu8yxej7eJ72FhNpM8ZAdlGA2osVIXJxwGOfMGpIT1jmY/ASwjim73+RKqkKBTPTdvL18ibLgbmQ90w7lHFUPp5Of8nia1lLVVyzhMPLEVVTXz6lvOl0T7BBc3BXEcQ0RD84jBI/RU4/zHwqCjG71md3TOIjSpRw0N+3sWxfnDrLUqyeZFAKAUAoBQFTdLdqz3kMi4KxQsJMMuUMjAplc6sHq2wcY7JqKt7J2NCNLE/J/YhVVD1x9oD6UI7j8xoa6y4nyhsdzcb74W36bfy3qSl7SKGk/4lTsX1Rob3Lna1+54trjQehREnAfP9Fb13sRztA01qTnvvY0qgPQH0ITyB+Y0MXR8oLnmTkfVQ2W0mvTJ2l2Yh8gu7EeJSMFfmyfnq5N2geJ0fBTxkU+LfJNkMqme1PqqTyBNDF7HxlI5jHroLoUMk72BYyXGw72GJdUshkVFyBklI8DJOB7atUPZPJad/kr+1fVkE0FeyRgjgR4Gqz2nqqbTircEKwbm/u+pN1b8D8vF/GtbQ9pFfFtdBU/tl9GX9V48CKAUBAem6607LaPODPLFEPawY/QhrDdlckpQ15xhxaXMq/FUD6DsPtDIoCb9E1zpuZY/x4s+1GH9JDU1B52OHp6nejGfB/VeRI+k7fhdk2/Zw93Lwgj9PLWw/FHh3nA8SLR5ZJvJFP7nbvSzy4JLXU7F5XbjpycsW9WcnxJx4VVk3UlZHq8JRho/DurV9p7ftFffyP0RsrZ6W0SRRjCIMD0+JPpJyT6TVmKsrHmK1aVao6k9rNuskQoBQCgMdzcJEjPIyoiglmYgBQOZJPAD00BTe+nTC0jG22Uut+Ia4I4D9WD/ABNw8AeBrDaWbJaNCpWlqU1dm30fW0q7Mv2kOpmjlMsrEs0spQ82bjpRAo9JZj6K0hPWz3FvG4OOFUYN3m83wSIJsn5CL9Wn8IqrP2meswX8en/avobE3kn1GtS3H2kX/vDs03drPbhtJmiePVjOnWpXOM8cZ5V0D5wVMNwL5OyIgwXgG1xjUBwBxq4ZxnFU3SnfYewpaVwihFOW5bn4HW3U3QvILyCWSLTGjEsdcZxlGHINnmRW0KclK7RBjtJYarh5whK7drZPiuoiu9f3zv8A9an8qOs19o0D+zLt+xoVAd0ubo2+98Prk/mPVyl7KPGaY/mS+X/FEL2/uBdfCp5IQJUnkaXOUXSW4ae02TgKDn870VHVhKTyRd0TjqFCi41JWd29j4Lgc99xL/B+I/8AJF9ao+inwOqtL4O/t9z8DpdMakNswHmDMD7I1qxU9g87ot3xsX2/RkLqmezJ30R/Lzfqx/FU9DacHT37UO1/Q7PSRunLfNBNCQWhEi9XwGrrNHHUWAGNHtzUtWLcbI4+i8RToV9eo7KzId9ol/5j/wAkX1qr9FPgek9L4P3+5+BYXR7smW0tmSZdLmUsBlTwKoOYJHMGp6UXFZnntK4inXrKVN3Vku98Sqt8vvvtD9KH+SlR19qOnoD2J9q+5z6gPQFo9EP/AC8/67/QlWqHsnltP/vQ/t+7J5UxwhQCgKo6b7nVJYQdxeSZvR1agL9Lmo6rtFnQ0XT18VDqz5IhNUz2xr32oRsy/gFGb0L1kan+L6a3grsp42r0VNS/8orvX2RsVoXDc2Tt07Pk+EhNfVo50ZxqypABPcM4Psrem7SRQ0nT18LNcM+XkcKzhuL+5N3dZkuZSBGgHk58kKO7HcO7mePGpalS/qo5ujNHqkv1FfLer7lxfXw8S+9yt2RYxdrBnfBkYd3gq+gfSePgBJThqo5ekcc8VUy9lbF932kjqQ5woBQCgMF/M0cbskZldVJWMFQXI5AFjgZ8TQH5v3n2xtDbEpF0Tb2yMQLdcjBBx2gfKYY8puXHAGainVUckdbBaJqV7Sn6se99niZdm7OVNMcKcWIAA5sx4DJ7ySarNuTzPUUqNLDU7RVks34su652WtpsuaFfwbaXJ/GYoxY+1iTVyMdVWPEYqu69WVR7/puXIovZPyEX6tP4RVOftM9rgv49P+1fQ2q1LR51Tfld5/8AJm+tUvTSOT6GwvB8y0OiTaErxzQyO0ixaCrOxZ+2ZCdTE5PkjHhUtKble5yNLYKlhtR0753v8reJYFTHGKB3r++d/wDrU/lR1Wr7T1Ogf2Zdv2NCoDulzdG33vh9cn8x6uUvZR4zTH8yXy/4ok9SHMFAVX02/K7O/Tn/AJYqOr7DOjon+ZD5/RkGqme1J30R/Lzfqx/FU9DacHT37UO1/QtKrJ5cUAoCgt8vvvtD9KH+SlVq+1HptAexPtX3OfUB6AtHoh/5ef8AXf6Eq1R9k8tp/wDeh/b92TypjhCgFAUf0n3PW7YK54QWyJjwZ2Ln/tIqGu8rHc0FTvWlPgvq/I4VVT1R2tgbL+EQbRAGSLKQKPzjhl+mOp6CzOHp6dqEY8XfkvM4NvLrRW/GUH5xmoWrOx2KU9eClxSfM9ty48qwSWvkXBuNuktoolkw1ww9YjB7l9PifYOHO3Tp6ub2nj9JaReIlqQyiu/rf2RLqlOSKAUAoBQHF3x3hTZtnLcvx0L2V/Hc8FX2sRk9wye6gKG3diubsjX2555CwXAGNZLY9A5n0D1VUnZytE9lgHOhhNevLLbnuW5fnYWB0dbuP8LeSZGT4PwAYf4jDh6CAuT4dpSK2pQ9bPcVdL42DoKFN31+HBeL+jJ/vR/yV1+ol/garJ5c/PeyfkIv1afwiqM/aZ7zBfx6f9q+hsu2AT4VqWkruxP/ALl835RH+w3+9T9A+JwPT9P3HzJNuRuq+zzMXkV+s0Y0gjGnXzz+n9FS04apzNJaQji1G0bWv328CVVIcsoHev753/61P5UdVq+09ToH9mXb9jQqA7pc3Rt974fXJ/MerlL2UeM0x/Ml8v8AiiT1IcwUBVfTb8rs79Of+WKjq+wzo6J/mQ+f0ZBqpntSd9Efy836sfxVPQ2nB09+1Dtf0LSqyeXFAKAoLfL777Q/Sh/kpVavtR6bQHsT7V9zn1AegLR6If8Al5/13+hKtUfZPLaf/eh/b92TypjhCgFAfnXa1z1+0L+bxuDGD4iECMezhVau80j1OgadqUp8XbkvM8VAd09jfGXZ8csNrHqubkAByARGq6hkLyJy558BjjnlVijZJtnndNxnVqU6UFd55dtvA5uwyeoQHmoKn1qSv9Kiqe0zq6Pb/TxT2rLk7G8a0LpfO6t11tnbueZjUH1gYP0g1eg7xR4PG0+jxE49bOrWxVFAKAUAoCkemnafwu+gsQcxQL1048XbyAfSFPzSGtKktWJf0bhv1FdJ7Fm/zrJZ0VbEwrXTji2Ui9Cg9o+1hj1KfGo6Mf6jo6cxV5KhHdm+3cvkvr1FhVOefI9vtti3gtZ0mnijd4JdCvIil+yR2QTk8TjhQFEbJ+Qi/Vp/CKoz9pnvMF/Hp/2r6GxKOyfUa1LcdqP0RYXsc6CSGRJIznDoyspwcHDA4OCCPZXQPnBsUAoCgd6/vnf/AK1P5UdVq+09ToH9mXb9jQqA7paW4m8tnb2UUc13bxSAvlJJo1YZdyMqWyMgg+o1cpeyeM0x/Ml8v+KK73n2xJcbQu2gvp+oDoI+ouX6vHVpnTobT5WeXfmtas3F5FjReApYmEpVL5PcalveXKOrC9vDpYNhrmUqcHOGGeIOOIqLppHU9CYXr5ko6ULtp49kSvjU4kZscstEpOPRxqabvTucjBU1T0lqR2JyXJMilVD1xL+jXasFtNK1xNFCpQAGV1QE5zgFiMnFT0NpwdPftQ7fse+lXeeOY2aWV+OLydZ8FuRqwEyNXVtyyO+ppu0bo4WBoxrYiNOex3+jIZ19x+XX3/ypf96r9NI9J6EwvXzLS6M9st8El+ETZjgPyszktpbUxMkjHjjOMnGAAKmpTctpxdK4OnhpxVO+a3lb7yXkc+1L6SKRJI2aHS6MGU4hQHDA4PEEeyo6+1HR0B7E+1fc1qgPQFgdGm3bW1hmW4uYIWaXKiWVEJGhBkBiMjIIz6KtUNh5bT/70P7fuyvpNpTzSzut9d6DPLo6u5k0aA7adGGxjGMY4VrUqSjKyJNH6MoV6CqTvfMy2l/cxOkgvLtijBgr3ErI2k5w66u0pxxHeK06aRe9CYXr5+Rd93vJb20KPczwxO0esK8iKW4AnQGOTxOOHjVpO6PJ1IqM2lubPz5sIsYVZjl3LOx8SzE/1qpVd5M9loqnqYWHXnzZ0KjOidfdzdaW+fMahV5NKw4ADjgd7Hj5I9uM1vCDlkUMXjKGF9aWcnuW232X4rnM2jswWd1dW4JIjlyCcZxIiSccelzW1WNmiDRFd1qUpP3m+eZjqI6xa3RhteI2y25kQTKz6Yyy6yudWQuclcsRnGOBq3RfqnkNN09XE63FJ/b7E3qU5AoBQCgFAfm8u13e3c3N57lkj/RVtEY/cPZVas7ySPU6EpqnQlWlv+i/GfojZ1msESRL5KKFHsGKsJWVjzVWo6s3OW1u5sVkjKe6ZYla/tQyhh8Hk4EA/hp41FWbUcjraGhGeIakk8ntz3oiSqAMAYA5Ad1VD16SSsj7QyWT0OnEc6AkIpTSv4K51k6V5DJ4nHM1Zotu9zy+nKUKbhqRS27ElwLEqc4IoCkd/wDZMkG0LiRh8XcFHjbuOEVGX1gpnHgy1WrrNM9NoGa1Jw33ucCoD0BhktUY5ZEJ8Sqk/urKk0QyoUpO8opvrSPUUKp5KqvqAH7qNt7TaFOEPYSXZkZKwSE1302Q8uzdmzoCRbopkA7kki06vUGC58ASeQNW5L/TPJUZKOlG370lzuiFVUPWmOWFX4MqsPSAf31lNrYaTpwmrTSfbmeY7SNTlUQHxCqD8+Kaz4mkaFKLvGKT7EZqwTEm2Z95tq/qz/Cas0NjPMaf/ch2P6kUt4VQdlVXIGcADPrxVdtvaeho04QitVJbNmRlrBMYpbdH4sisfSoP76ym1sIp0ac3eUU+1JnqOMKMKAB4AAD6Kw3c3hCMFaKsuo9GhsjPvhvJbbSu7aOIFxbwMjl17JbsZ0g8eGCMkD0VaqO0FY8po2nGeNmpq/tbc95gVQBgAADkB3VVPUpKKsth9obF37iw6LC3Himr9slv9VXaatFHh9Jy1sXUfXbll9isuk236vajnult4n9ZVnQ/QF+ioq62M6egJ5zj2MjtVz0pubCYrdQMpKt1sa6hwOlnUEZHHBHMd9bQbuVsVShOlNyim1GVrrqZdE23CH0ogYatIJYgsQxQ6eyQO2Co1EZI7hg1b1zxqw3q3b6+zK/Hhnknl15HUtZxIiuvksAR6jx4jurZO6uVpxcZOL3GWsmooBQH556M4MzWYbn1mo58cs/H2iqrzqHq4LU0Xl7r735n6Gq0eUFARTfPc1doMkofRMgKAnJXQTkjA78gcc91aTjrKxdwGLWFq67V8rcCN/cul/KE/Yb61RdB1nZ9Pw+G+fkPuXS/lCfsN9anQdY9Pw+G+fkSjcrdhtniUNIr9YVxhSMadXifzqkpw1Tl6Rx6xbjaNrX332knqQ5ooDU2ps2O5jMUq6kPzg9xB5gjxFYaTVmS0a86M1Om7NECu+i7j8Vc9nuDpk/tAgH5hUDocGd6np/L16efU/FP6mD7l0v5Qn7DfWp0HWb+n4fDfPyH3LpfyhP2G+tToOsen4fDfPyH3LpfyhP2G+tWOg6x6fh8N8/IsLY9l1FvFCSGMcaoTjgdIA5eyrEVZWPPV6nS1ZVNl23zZEttdG0UrF4JDDniU06k/wAoyCvqyR4AVFKinsOvhtOVKcdWrHW69j+e2/1OV9y6X8oT3bfWrXoOsten4fDfPyH3LpfyhP2G+tToOsen4fDfPyH3LpfyhP2G+tToOsen4fDfPyO9sPcgRW1zbTydZHcDDaAVIGCDzz41JThqnK0jjli5Rajay7Tgnouk7rhMd3Ybl3fhVH0HWdSOnoJJdG+fkPuXS/lCfsN9anQdZn0/D4b5+Rhu+jloULy3cKRqMszqVUD0ktgU6DrHp+Hw3z8iuNs7bt4peqt5GujyLRxlVz4LqOW9YGPAmsOhbebQ05Gb1Y03fqd/sbNtKzDLJo9BIJ9uOAqFpLYzs0Zzmryjq9V7s6m725yzP1gkhgXDdp3UFsnJ7OdR4jmcejNSK8lZs51adDCz1qcG5Z7Flnm7v/JIvtHT/qFt84+vTo17yI/S8/gS/PkPtHT/AKhbfR9enRr3kPS8/gS/PkWPs6/t4Yo4xcQ4RFX5RPwQB4+irClFK1zztWlWqTlPUebb2PeR/fPY9ptApILqJJ4wVVjIpGliCwIzx8kY41rPVkrXLOAnVwtXXdNvK2x+BGPtHT/qFt84+vUPRr3kdn0vP4Evz5Gex3Njjljc39sQjo+MjjpYNjy/RWVBJ31kaVNKTnCUehlmmuatwJdMkGvUlzbjtalLMpaMli7aTq4gsx4eBI4jhUvq8UcdOrq2lCXB8HlZXy/Nu06tptG2jRUWeLSoAGZEzgcOJzxNbKUUrXK06NecnJwefUzL9mLfz8PvE/3rOvHia/pq3uPkx9mLfz8PvE/3prx4j9NW9x8mffsvb+fi94n+9NePEfp6vuPkylSh2bftqHCG4ZwB3xs5dcePxbgevhVefq1Lnp8Gun0dqb7NfPd9i9IZQ6hlIKsAVI5EHiCPZVo8kRreDbMzy/A7NT1+AZJWHZhU9/EYZj3f144jlJt6sTp4XDUo0/1GIfq7orbJ8OpcSSw5wASCwGCQMZPfwzw9WakOa7XyPdDAoBQCgFAKAUAoBQCgFAKA+E0B9oBQCgOVt7eO1sF1XM8cQxkBj2j+io7TewGgKs3g6by5MezbZpG87KDj1hAc49LMPSKw2ltJKVGpVerBNvqIHtKK82iwk2hcs+OIjBGF9QHYX2D21DKstx3MNoKUs6zt1Lbz2fUmG63R7NIB1cQgiPOSQEE+oeU3twPTWijOe0uyxeCwK1aau+C+7/z2E1uNixbIWOSOzmvpicFlCkpgZyFPBR3Z5+mpo0lE4mK0pXxHq3tHgvu9/wBOoxbI6TvhML3A2fcLbJFLJ1p06D1SsSoPiSun11Ic25Kdgbz2t4sfVyxdc8ayGHrEMiBlDYZQcgjUAeFBcywbx2ckvUpdW7TZK9WssZbI5jSDnIweHooLmvtreRLW7s7UxlmuzIFYEYXqwCc+OdVBc87W3mS3vLe0MZZp0lcMCML1Sljkc+OMUM3OZs/pIsXjtGmkWBrpXZFkZewqFlzI2cKCVIBPMggcRQxc6w3mhM/V6oup+DfCOv6+HTo1afJ1atPf1mNPdnNBczfbPY4c/C7bCAF/jouyCQAW7XAEkDj4iguZpduWqRLO1xAsDcFlMiBGPHyWzpPI8j3Gguc/am+ljb2xumuIngDBNUTK+WOOyoU8WwckDiBk8qC5uLvHZmIzC6tzCraWkE0egMeQLasA8eVBczWG2ba4XVDPDIoOCySIwB4HBIPPBHD0iguRHpQ2B1iC6jHbjGJMd8fE5/ykn2E+FQ1o3VzuaExap1HRlsls7fPwOF0eb6LalbO6bTCx/wCHlY8FJ49U57hnyDyx2eGBWaU7qxFpbBOjUdSPsy7nvX3RZe0bAuesjbROqsFbuOQcCQfhLqwfEY4EZOd2t6OdSqqPqzV4u1191wdsvqQa1im2aodm06GL3ZIYtKX4dkZ0S6pCMNlXUYBA45gScM+Z25yp4yTile6tDZZW4742W1Zp7txIot8I0do7kGJlTWx0vjGoKMgrqBLMMAah+calVRbznvRtSUVOl6ybtu22v2Wsup9R0bbb8Mk5gQkuI+sJxgAatOGzxDZxwI762U03YrzwlSFLpZbL27r8us6tbFYUAoDxNKqDLMFHiSAPnNL2MqLk7JCKVXAZSGU8iCCD6iKBpxdmYLPaEUxdY3V2jbS4BzpbwPgeB+asJp7DedGpTSc01fNdaPtztCKL5SREx+Myj95o2kIUqk/Zi32I0m3igyqxv1rOrMgi7WVU4Y5HZGDw4kVrrrcTfo61m5LVSsnfLbs6+45tjvYLyRYrdCdcfWa3bRhNZRtICtl1I5cB6a1VTWyRYq6PeHg51XsdrLPO11wya39xxdlbySubeOaUxIwmR2Gkv1sT+SWZTzQjkAcnhWim8k2Xa+BpxU5046zWq0t2rJbbLg+uw2zsaa9adRHIUOg20pKgZ5kyGT4xMMOAQAYPLFJRcr9xjDYmlhlCTavmprq6req8veb7SZXW1I7aJXupYouA1FnCrqxx0lsZ48qnRw5W1nq7NxAdv9NthBlbcSXUnEDSCiZ9LMM+1VNZNSC7W6Rdr3+RFps4T+LwbHpc9rPpULUcqsUdGhovE1f6bLi8vPuODZbq9dJmQy3M7cSO0S3pOMsfWTUTqyeUTsUtDYeitevK/bkvz5lkbA6NJmA6zRbx/igAt8w4D1k59FFSlLOQq6Xw1BalCN+zJeL5fMsDYe6FraYKJrkH+JJ2m9ncv+UCpY04xOJidI4jEZSdlwWS8/md6pCieXGQR6KAge7u5s9vsOXZ7mMzvHOoIZtGZNWnJ05x2hnhQHi13CaJ9ktGkCNaRstyyDDOzQhMqQuX7eo5bHPPfQHC2D0cXcItIZFiaO2uFl6z4RJjCuzApCIgQ+GxxcjnQEp3/wB27q5nsrqyaHr7R3ISbUFYSBQeK8cjTy4c+fDiBz7PdzaVztCK7vvgqLBFKkaQGQ6mkUr2tQ4DDc89w4cc0Bzl6PruKDZZRLWW4shOsiSFtEglzp7WjJC5zgjmaA3NobkXczySMbcNJsk2ZCalUTM+s6VC8I/Tz9FAbEHR2i3OzpOotert4GS4XQO3IUAU40YfDZOWweOaA5j7hXkcEccXUlUvZpurV9HxT+QI5OqJiI45Cjv50B4l6OLqWw2hA5hE1zNHLDmRn06NOQz9WDqIUjUF45499Abu190L66t4yyWsUsV2JlhhYopjCacGQR/KZyQ2k8MUBx5+ime5keWUQozNyM87k4AGWZQgJ4dyjgBQFxMuRg8QaAqPfvcTqtUkKa7ZvKTGTH7OZT0jivszVadNxetE9TgdI08TDocRt69kvP69pHt3N9b3ZYCDN3ZjlGx+MjH/AON/wgO4HPIAY51vCqntKON0NUptypZrhvXiWRsXpE2ZtJeraRUZuDQ3ACnPh2uwxyOQJNS2TOPGUqcrxdmvkzoX+50MupkdlZmjYlmaRT1WSqkM2dBzxAYchjGK0dNMvUtJVIWUkmkpLKy9ra8t/W0zlbZ3RnmlaVmjk1TRMygY+LiVhpCvlTljnDHBrSVOTdy1h9I0qdNU4pq0ZJPrk1ndWezLI8w7CnWaJV6+OB5XaVVIjEarHhQvVSEAMx7scR3UUHcy8XSdOTeq5KKSv6125Xbesty4njak97bzSaDJNFqRY1/4jWBhVPHq9DceJYk+PorD1kzNGGFrU461oys236tt743XZZEg3snlQ23VmQRmYCYxqWITS3PAJAzjjUk75WKOBhTl0mva+r6t3bO67CL38U9xGdQndEv06rKMD1XDLY0gkDj2jy41G7tfM6VKVGlJauqm6bvmvazy+fAntyTDC3VqzsqHQvMsQOAz6T3mp3ksjhwtUqLWdk3m+BE7fdy4tp45F0SpInU3IRdGRj5RtTnU2Tk4x38ONRKEos6k8bRrUZQd4tPWhfP/ANVZZLh9T5sLdSaJLBmWNZbZpOtwfKV8gYIHE4I5+njSMGrGcTpCnOVdK7jNK3U1Z+J5n3Xggw9zcxxqkszrrEQXRKQcMJMqSpGQcczyrPRGktKys1GO1RTze2O9Wtt3mjdb9bGs3WRrrr50UqrRgt2TxI+LURc63UEncoTxM5RcFlFu9utdbu+8jl103RrqWw2e7ZJYltK9o8yVjByT3nUKzkjRRq1nleTWW95Ed2jvvtu9BHWpaoeYiAU+xu1ID/mFRurFF+lofEz2q3b5XOGm7Rmk1Tyy3ErelizfPljUbrN7EdSloOlBa1WV+5c/8E22B0cXDY0QLCv40nA/Nxf5xWNWctpJ+swGEyppN/8Ajn3vxJxszozhXjPI8p8F7C/QdX0j1VuqC3nPradqy/aio978O4kthu9DAumLWi+CuRn1nmT6TUiglsObVxlSrLWnZvrRs/Y0ecl941Z1SPpnwXJD7GjzkvvGpqjpnwXJD7GjzkvvGpqjpnwXJHG3m2nBs5I3nkuNMkqxLpZj2mBIzx5dk8aao6Z8FyR2fsaPOS+8amqOmfBckPsaPOS+8amqOmfBckPsaPOS+8amqOmfBckPsaPOS+8amqOmfBckcqC8he7ksxJP10cayN2206WwBg558aao6Z8FyR1fsaPOS+8amqOmfBckPsaPOS+8amqOmfBckPsaPOS+8amqOmfBckcnaV9Db3NvbPJP1tzr6rDsR8WAW1HPDgaao6Z8FyRt7VRbaJ5Wa5ZUGSsbOzHiB2VHE86ao6Z8FyRltLRZERw84DqGAZ2BAIzhh3HjypqjpnwXJGyliB+HIfW5NZsaupfcuRtVkjFARHeHcKC5JeP4mU8yoyrH85P6jHpzUUqSew62E0vWoerP1o9e35PxuVrvH0czrkyW4lX8eLJPzDt/RiotWcNh1v1Gj8Z7dk+vJ89nf8iM2drc2hxaXk8GD5Go6fauQPnBrKrveiGpoGEs6U+efejt2u/u3IOckFwO7Wig/wDbp/fUirRKE9C4mOyz7H42OjB0wbSQfG2ETn8wuP8AU1bdJHiVpaNxUdsH8s/oZx04XA57Lf3jj/1VnWjxIXhK62wlyY+7nN/0t/et/ZprLiY/S1/cfJnh+m66Pk7MI9byH/1imvHiZWDxD2U5cmak/S7tZ/k7OBB+cHJ+cyAfRWOkjxJo6NxUv6H9PqaFxv7t2blJFCPzUi/qGNautEnhobFS2pLta+1zlXVxtS4+W2jKPQjuB8y6R9FauutyLMNA1H7U0uy78DRg3USRu08krnnjmf3n6a1daT2FyOg6EFepJ9yX58yTbK6OpWx1dk3rkGP5hH0Vj/UkbW0Zh/df/wCvEl+z+jGc/KSRRDwUFz83ZA+c1lUW9ppPTlCCtTg3yS+5Jdn9HNpHxk6yU/nNgfMuPpJqRUYo51XTeJnlG0ezzuSew2dFAMRRpGPzVA+fHOpEkthzKtapVd5yb7TarJEKAUAoBQCgK16dY3NpalI3k0XkbkIpY4VJM8BQG3bdIgvtdvb2l7FcPFL1TywqqB1RmXJ1nHEADhzIoCq9kwvi3IklS/61dQWHaBn1ajkSF5RAVPDOBy7udAdzfJjPtC9WZSjLhYFddou0mFPGLqXEaA4GMqRx4545A83jyta7FN98LNnpnF1o67OQxEfWae13LjPHGrHfQGSxt363ajbPW7CGwUW7SCbWcFciIv2/xtI5+HDFAaW6MR+FWBhkdZ+sTr1jhv8AVp4dYLhppeqxjOSg58QMYFASDdbco7RS8eaa7hmS+l6hxJIAiAqwKITpOc4z6BjlQHD36ib7IXhkkDZI6tbhNojSNPAQm2OgrnHFvRw50B0Bs+W/OwBPFcRAi6WXDTBlUYC5du2ocLwyc6Wxk86A9bQ2dNZ/Zu2t/hHwdYYGgBaVsOdJbq2PHOWOceAzyoDX2nNF9kIEvjdG2+xkJdYjPwfKjMgj7WO4k95XNAZt0Rf6Z/gPwn4H8IfqOt1Z0YXGNXHH/wDc8c0Bd1AKAUAoDUvtmQzjEsSSfpKp/eKw4p7SWnXqUneEmux2OFdbg2T8REUP5juPoJI+itHSiXoaXxcf6r9qX+TmTdGFufJmmHoOg/6Qa06BFmOnqy2xj3+JrP0Wr3XJHrjB/wBVY6DrJVp+W+n3+Rj+5afyr/w//ZToOs2/7g/+vv8AI9jotHfdH3Q+vToOsw9Pv4ff5H37lq/lJ92PrU6DrMen5fD7zYh6NY15yB/0kkH8MorKooilpyq9ity+6Z0rfc2OPklqf0rd2/imNbqmlwK09JVJ7ZS+UkvojrQ2UyDCSQKPBbdh+6atrNFSVSnJ3ak//byMnU3PnofcP/epma61H3XzXgOpufPQ+4f+9TMa1H3XzXgOpufPQ+4f+9WcxrUfdfNeA6m589D7h/71MxrUfdfNeA6m589D7h/71MxrUfdfNeA6m589D7h/71MxrUfdfNeA6m589D7h/wC9TMa1H3XzXgOpufPQ+4f+9TMa1H3XzXgOpufPQ+4f+9TMa1H3XzXgOpufPQ+4f+9TMa1H3XzXgaW1dpNaKGuLy1hVjgGSMqCeeATNzxTMa1H3XzXgaNpvTDM6xx7SsXkY4VVXJY+AAn41jMa1H3XzXgdvqbnz0PuH/vVnMa1H3XzXgOpufPQ+4f8AvUzGtR91814Dqbnz0PuH/vUzGtR91814Dqbnz0PuH/vUzGtR91814Dqbnz0PuH/vVjMa1H3XzXgauzruS5TrILq2ljyRqSJmGRzGRNWcxrUfdfNeBtdTc+eh9w/96mY1qPuvmvAdTc+eh9w/96mY1qPuvmvAdTc+eh9w/wDerGY1qPuvmvA5S7suL033XJ8IMPUn4ptOjUG5dbzyOeaZjWo+6+a8DsJFP3yRn1RMP/bWczVunuT5+Ru1kjFAKAUAoBQCgFAKAUAoBQCgFAKAUAoBQCgFAKAUAoBQFVdP3yNjnQB8LXPWcU8k/KDvXx9GaA0Nz3h+GwZfYJ7fAW0bCbVg6erJGM6sezNAaW2t872G+ltVvv8AghdRo14YkJg1Bi0ROnQTwI1EcNBzjjgDt7wbcn+y8lodqCytltkdWZYO0/ZGAzjmck8+48KA4cu/l8mzZmW5ErJtH4Mt0EiGYdJbUM/FjOkYZuAD8+RoDqbL3ivkuJo2nZovgcsgWWWxeRJFBKuvUHyeGMEf0oDpbix7WuY7G9a+WSKTJnheNFGjiBoZVyX4Z44+agIpbb23cezrLq36sz3sscjxpbIdKkYVdSiJS2fKOPJ586A6MO9F/FHtIG4JEVqJIusks5JYnBUHPU5Ughs8R3D2gbA2ptK1XZN1Jf8AXJey28ckJhjVQsyg8GHHIGePDjx5cKA15d5LieXaJl2xHY/Bp5I4YTHFxVM6Tg9t84/BBOc4HECgMm3N7rxpNnRR3LMk1sZHlhEERncEjKm5AVOC6sYHlHhywBk2BvlfoJUd4ptMzBWklti6qAvZcxNoLA5z6/VQFvUAoBQCgFAKAUAoBQCgFAKAUAoBQCgFAKAUAoBQCgFAKA09pbKgulC3EMUyg5AlRXAPLIDA4OKA07XdWxidXjs7ZJFOVZYIlZT4ghcg0BlTd60ETQi1gELNqaMRR6GbhxZcYJ7I4kdwoCCW2yoJd4bmGSGJ4RYxYjZFKDSyacKRgY7vCgJ/HsS2WEwC3hFuecQjTQe/imNJ48eVAYrHdy0g1dTawR610voijXUp5hsDiPQaA3rS1SFBHEixxrwVEUKoHoA4CgNRtgWpi6g20HUZ1dV1SaNXjpxjPpxQHi23ctIkeOO1t0jkGJFWKMK48HAGGHroDYk2VAyxo0MRSEqYlKKRGV4KYxjCFRwGMYoDVvt2bOdzJNaW8kh5u8MbMccskrk0Bnv9iW1wqpNbwyonkK8aMF7uyCMDhw4UB72fsuC3XRBDHEmc6Y0VRk9+AMZ4c/RQH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QEhUUExQWFhIXGBwaFhgYGBcfHhkbHB8aHR0iGB0fHjQgHB8mHBYdITEiJSktLy4uGR8zODMsNygtLi0BCgoKDg0OGxAQGzAmICQvLCwsLSw3LiwsLCwsLCwsLCwsLSw3LCwsLiwsLCwsLCwsLCwsLCwsLCwsLCwsLCwvLP/AABEIAKwBJAMBEQACEQEDEQH/xAAcAAEAAgMBAQEAAAAAAAAAAAAABgcDBAUCAQj/xABOEAACAQMBBAUGBhAEBgIDAAABAgMABBESBQYhMQcTIkFRMlNhcYGTFCMzkaHSFRYXNUJSVGJyc5KxsrPB00OCwtEkNFWio8OU42OD4f/EABsBAQACAwEBAAAAAAAAAAAAAAADBAECBQYH/8QAPxEAAgECAgYGCQMDAwQDAAAAAAECAxEEIQUSMUFRkRNhcaHR4RUiMlJTgbHB8BQzNEJy8SOSsgYWYoJDY6L/2gAMAwEAAhEDEQA/ALxoBQCgFAKAUAoBQCgFAKAUAoBQCgFAKAUBp7R2rBbLqnmjiXxkdVH0mgIdtXpf2XBkCdpmHdEjH5mOFPz0BFrzp4DcLWwlk9Lvj/tRW/fWG0tpJClOfsRb7Mzj3PSptmb5OCCFe7snI9et+P7NaupFby5DReKn/RzsjmTby7bl8u+0D8wIv8CD99aOtEtR0HiHtaX52HPkjv3+U2lcn/8AZKf3vWvT9RYjoB76nd5mtLsUt8pdzN62/wByax074E0f+n4b5PkYRunEf8Rz7V/2rHTs29A0Vtk+49ruwicVmlX0ggf0p07HoGi9kn3G1FaXCfJbQuE9Uj/0cVnp3wNJf9PrdN/Nf4Ojbba2xAPitou363D/AMYatlXW9Faegaq9mafbdeJ3LHpU2tB8vbwXCDmUyrH2g4/7K3VWLKdTROKh/Tfsz8yV7E6aLGUhLlJbSTh8opK5P5y8faVAqRO5z5wlB2krPrLDsb2OdBJFIkkZ5MjBgfURwoamxQCgFAKAUAoBQCgFAKAUAoBQCgFAKAUAoBQCgIxvB0gbPscia5TWPwE7b58Cq50/5sUBXu1enRpCVsLJnPc8x5H0ond/nFYbS2klOjUqu0It9hFdo7z7avc9ZdfB0P4MWEx6inaPqLVG60UdSjoXET9q0e3b3HIg3VWR8yPJNK3E88t+9j89Rus3sOjT0HQgtarJvuX58yV7J6OZmx1dnpH40gAx+2dXzCsf6kjfpNGYfZa/+588/qSuy6MZyPjJoo/QoZ/qisqg97I56eoxyhBvkvE7Vr0Y268ZJZX9A0KP3E/TW6oLeU56erP2Ypc35dx1rbcWxT/B1H855G+gtj6K26KJUnpbFy/rt2JIzwbNsI5uoWCATaOs09UudGdOc6fHhzrNo3tYjlXxc6fSSnLVva93t22Pd1tOGGcW6Qs8xj6wLGqDs505yxA5jlmjkk7WMQoVKlN1ZStG9ru+3buuzZk21BHjrZI4X0hikjoGUH8YasfMSPTWdZLaRLDVZ+xFyWy6TsxLty2U4aeEHAOC6jgwyDxPIjjmmvHiZjha8ldQfJ7gk9rPkBoJMDLYKNgenwpeLMONentTXNGC43Xs5OJtoePeqBT864NYcIvcSQx+JhsqPnf6nEveje0f5MyRH0NqHtD5PzEVo6MS7T05iY+1aXyt9LEU230ZTgHR1dwn4pAVvYrEr/3Vo6Uo5o6MNL4WutWtG3b6y8e4hEFhcbOmLWkktrMPKjbOhuflo3MekgjwoqsllIxW0PQrR18PK3evL8yLS3G6S1unW2vUFvdnghB+Lm/Vk+S35pPhg5OBPGSlsPPYjDVaEtWorffsLDrYgFAKAUAoBQCgFAKAUAoBQCgFAKAUBzdubftrFNdzMkS92o8T+ivlMfQAaAq7b/TkhJj2fbNM/c8gIX1hB2mHrK1htLab06c6j1YK76iD7W2rtXaWfhV0Y4j/AIUfZGPAqvAj9Ik1FKslsOvQ0JWnnUer3v8APmfdh7lCQ4igedvHGQPX+APbUevOWw6a0fgcKr1X/u8PJlg7J6M52A6144V/FUam+YYUewmsqjJ7SOrpuhTWrSjfuXj3Ilmzuj2ziwXDTN4u3D9lcD581IqMUcytpnEz9lqK6vF3ZJbSyihXEcaRr4KoUfRUiSWw5tSrOo7zbb68zny7zWykASaywYpoDMH0AswVgNBOByzWuvEnjga7Tbja1r3ytd2V1t7jLsfa3wqLrVjZEYZjLlTqHHjhSceo8azGV1c0xGH6Cp0cndrba+XOxELje24kWFo2QRziVUOhQwcK2ghesb8NccefgKi6SXM68dHUYOcZp3hqt55Wur52W57uZ9l+GSxQPE07Ge1lEvEgJNoBQ44BCX7IxjnT1mlbejEf0tOc4zUfVnG2+8b58b5Zm7sTZkwubaYwOgW3Mc7OyHLkKcjtlj2geJrMYu6diHE16To1KamneV42T2ZrglsOptHZM3w1LqLq20wmJldmXmxYEEI3jW7i9a6K1LEU/wBM6E7r1lK6Se63FGpebvTyPdOGiHwqBYnGWOghWXKnHaHa78Vq4PPrJaeNpQjTjZ/6cnJbM80/ls6zBHudIsVyglUma3hhU6SNPVJoJPE8+dOjdmSPSUHOnLV9mUpdus79xi27upPIXaJo8myW2AJYcdYZj5PIrkfNWJU3u4WNsLpCjBRU08qjn3Zd54vdjSQSXLxRyLFHahYFhZl6yXidWmM5JBwDkcfTWHFq9uBmniYVYU4zacpTvJyztHhd7tryM2zN4JkZhOfi7a1ja4LDDNM6hsL7OHLnWVN79yNK2DpSSdLbObUbbFFO2f5sO3sveWGYohPVzOiv1bcxrBIGeWrAzp54OcVuqieRTrYKrTTks4ptXXVv7OvYbW19jw3aaJkDDuPevpVuYNZlFS2kVDE1aEtam7fR9qKf343Ja18r4y2Y9l+9D3Bscj4MOB9HKq0oOm7o9RhsXR0hTdOovW4fdfl+0l/RfvU84NpcsWnjXVHIec0YwO14umQD4gqfGrEJ6yPPY7BSwtS21PY/zeWBW5RFAKAUAoBQCgFAKAUAoBQCgI5vVvxZbMH/ABEwEmMiJO1IfDsjkDjm2B6aAqXbnS3f32UsIvg8XLrWwzn2kaV9QBI8a1lNR2lvD4KtiPYjlx3EUg3caaTXcSSXM7eJdix9fF2qB1m9h3aGhKVNa1eV+5c/8Fh7A6N7hwMqltH6R2v2B/qINYVOUs2SVNKYTDR1KKv2ZLn/AJJ3sncG0gwXUzP4ycR+wOz8+aljSijj19MYmrknqrq8dp1dpbVjtTDEEJeUlYkQKB2cE8SQqjj4+oGt3JRyKlHDzrKU75RzbfX3v8uYto7baHQpizM6kqgfIJHMDCl24YJIQgZ4kVhztuNqWGVS7UvVW+34l85XZw7DeaS6ntV1dTFMjnSoUv10LdtCzAjSV48ADx51opuTW4vVcDChSqO2s4tZ7tWSylZb79bRq7P2HcPIOvSVnhnZklJUF1ycanZydBVsaEQcBzrCi28ySriqMYPomrSik1nk+pJLNNXu5HV2Huk1uEV5EdY2JTKOzBSTgLqcqnA4Olc+mto07FbE6RVVtpNNpXzSV+uyu8882d3Yuy0tIVhjLFEzjUcniSefrNSRjqqxRxFeVeo6k9r4Ga1sYos9XGiZ4nSqjPrwKJJbDSdWc/abfabFZNBQCgFAKAUAoDR2psiG6XTNGrj0jiO/geY5VhxT2k1HEVaLvTk0Rvb27hjglWEnE8vWXUp7UgjHaxGoXjjGFA5Z9ORHKGWXzOjhsapVYuovYVoLYr7Lv6t7zFa7ytCFuLrXHHL2Le3BDOU4YeRTxLcOY/HGc8Kxr2zZtPAqo3RoWbjnKWxX4J7LdvDImN1bpMjI6hkYYYHvBqVq5yITlCSlF2aKNu4zs6/4Z1W0upT3lCM4/wA0T6T+kaq/tzPYPV0jg+v6SXj9GXujAgEcjxFWzxp9oBQCgFAKAUAoBQCgFAcPene202amu5lCkjsoOLv+io4n18h3kUBTO8XSlf7SJjsVNrb8jJn4xhx/D/B9ScQfwq0lNR2lvDYGtiH6iy4vZ+dhwNi7o9ZJ5L3M7HJ4E8TzJHt4ljj1VA6kpZI9BS0XhsLHpK7v27OW/v7C09hdGjHDXL6B5uPBPqLch6gD662jR94hxGnIx9WhG/W9nyX52E+2TsSC0XEMSp4nmx/SY8T7TU0YqOw4NfFVa7vUlf6cthzdp70rCy4QlBOIZixwY9WdL6e9CwI1HHLhnhWrqWLFHASqJ556ust97bVfjbdmaV1veeqiuFUJEtwYbpXxrj4lc5BwMHBPPmKw6mSfMnho1a8qTd5OOtBrY9/b9DZ2xb/ZFPiCUmtrgFWkVlGpME+kqQ3PvwKy/X2biPDz/SS/1M4zjnazyf3ujbl2D17JJcPmSMt1Zh1xaQwww1ByxyMccjlwxWdW+bIY4voouFJZO19a0r22PZY6VlYRwjEaKgyScDmTjJJ5knAyTxOK2UUthXqVZ1HebubNZIxQCgFAKAUAoBQCgFAKAUAoCKbfjjtp3uREJ5niVBGefFggKs3BVPWYf1r4nMUrJ3OnhZTrU1RctWKbd/lfNLNvL1fn8ursG7kK9XcGFbgDUYomzoTPZyOfozyraLex7StiacE9eldw2Xe97yr+lMadp4/GtY29oeZSfm0j2VFXWxnY0BUd5w7H9n9iztz7gyWVux4nq1BPiV7P9Klpu8UcjHwUMTUS4s7FblQUAoBQCgFAKAUBhvLtIUaSV1SNRlmYgAD0k8BQFNb39MjzMYNkoWPI3Dry9Manl+k/p7PI1hySzZNRoVK0tWmrsg9ju69xNrnZ7m5c8u02T+9sfMBVeVVvKJ6LDaIpUY9JiGnb/avH8yLV3d6NmYBro6F7okIz6mYcF9S59YrMaN85GmK03GK1MOvm9nyXjyJ9Y21va6YYxHGWyVQEBmxzPi2BzPGpklHJHBqTrV71J3dt/D7I07/eeFCyRnrZtDuiLnEmgZZVfBUsMHgMkYrDmtxNSwNSVpTyjdJvhfY2ttus4I2hLePAHkItruFyhh1KYpR3OwOTjlzAJHKtLuTV95edGnh4zaXr05K+tZ3XUuv5tLeNn7oyzLm6IUywdTcLwYuyH4qUNy1AAHjnly40VNvaKukadOVqKvqy1ovZZNetG3A68+58Llg2NDAa+yNbnGCWc8sgDOgKcg8TmtnSTKkdI1Y2a2rZwW/JdXW2uokMaBQAOAAwPUKkKDbbuz1QwKAUAoBQCgFAKAUAoBQCgFAKAUBzNvbIF1Hp1tG3HDrjOGGGGDwIKnGPUeYFayjrIsYbEOhPWtdcH3cvLeedibvQWYPVrmRvLkY6nf8ASY+nuHCkYKOw2xOMq4j23ktiWSXYioOke8Eu2JQP8C3iib1sWk/c4qKvsR1dAR/1JvqX18i2NyYtNhbA98Yb9rtf1qSn7KObpGWtiqnbblkdytykKAUAoBQCgFAYbx3VGMaB3A7KltIJ7stg4HpwfUaA/Pu/drtC/udN5PG0SHKw2xdkQ8sZKgFvFjkjJHDkIp1bZI62B0Y63r1Xqx734dp3dz+j6SZR2eot/wAYjtP+iDxP6TezNRKEpu7OtWx+GwUejopN8Fs+b3/mwtjYmwYLNdMKAE+Ux4s36Tf05eirEYKOw85icXVxEr1H8ty+R062KxBdi28kd7PaSPwPxwcoGeaIkDQ7tkaRxUgjJy2CuKgimpOLO3iZwnhoV4L/AMbXsoy4pLe9vDZe5u2G6TakaeQM0UpkjkQESMMnSsjnhpAONAGOXHx2VPiQ1dIxs1TjZSjZp+yuLS477vMktjZRwIEiRUQZwqjA48T9NSJJZI5tSpOpLWm7vrNismgoBQCgFAKAUAoBQCgFAKAUAoBQCgFAKAUBq7Tv0toZJpDiONGdj6FGT7eHKgPznu+JL+Z5WHx15OW/RDHCj1KM+wVVqvWlY9VomKw+ElWlvu/ktn35n6St4RGqovBVAUeoDAq0lY8vKTk3J7zJQ1FAKAUAoCuekveu7srmCG2aNRJE7sXj1cVZRw4jxrSctVXLmCwn6qpqXtlfiRb7ftqeet/cH69RdP1HW9AP4nd5j7fdqeet/cH69On6h6AfxO7zH2+7U89b+4P16dP1D0A/id3mPt92p5639wfr06fqHoB/E7vMkG4++t3NdLDdNHIsnBNCaNJALEnicjC4xW0a13axXxOhnQpSqa97dXWlxOr0h9II2ayW8EfXXki6gpOFjXlqkPPiQcAeB4jhmVtJXZyqNGdaahBXZCBv/tU8TJaqT3LCxA9pfNQuutyO1DQM2vWml8r+B6+37annrf3B+vWOn6jf0A/id3mPt+2p5639wfr06fqHoB/E7vMzWXSFtBZFaWSF4gcuqxaSw7wG1nB9OKdP1D/t9v8A+Tu8yzt5d5odn2hup8hABhR5TM3JV8Sf3Anuqweeas7FVP0mbUnOpEt7eM+ShV3cD88lgM+weqoZVkth2MPoWtUjrTer9T79v21PPW/uD9eten6iz6AfxO7zH2/bU89b+4P16dP1D0A/id3mPt+2p5639wfr06fqHoB/E7vMmsW9szbHuLoBRcQIwJx2WdVU509wJblmpYT1lc5OOwjwtTUbvlchK7/bUI+Wt/cH69R9P1HVWgW1fpO7zPv2/bU89b+4P16x0/UZ9AP4nd5nV3W38vWuY0uWjkjkZUASPQQzsqg51HIGTwrKrXdrEdXQbp05T19ib2cFfiW1U5wRQCgOTvZtQ2llc3C41RQuy55agp05/wA2KAqKDpB2qyqxltwSAcdQeGRy8uoHXs9h36egpSgpOdrpPZ5mT7ftqeet/cH69Y6fqN/QD+J3eY+37annrf3B+vTp+oegH8Tu8yxej7eJ72FhNpM8ZAdlGA2osVIXJxwGOfMGpIT1jmY/ASwjim73+RKqkKBTPTdvL18ibLgbmQ90w7lHFUPp5Of8nia1lLVVyzhMPLEVVTXz6lvOl0T7BBc3BXEcQ0RD84jBI/RU4/zHwqCjG71md3TOIjSpRw0N+3sWxfnDrLUqyeZFAKAUAoBQFTdLdqz3kMi4KxQsJMMuUMjAplc6sHq2wcY7JqKt7J2NCNLE/J/YhVVD1x9oD6UI7j8xoa6y4nyhsdzcb74W36bfy3qSl7SKGk/4lTsX1Rob3Lna1+54trjQehREnAfP9Fb13sRztA01qTnvvY0qgPQH0ITyB+Y0MXR8oLnmTkfVQ2W0mvTJ2l2Yh8gu7EeJSMFfmyfnq5N2geJ0fBTxkU+LfJNkMqme1PqqTyBNDF7HxlI5jHroLoUMk72BYyXGw72GJdUshkVFyBklI8DJOB7atUPZPJad/kr+1fVkE0FeyRgjgR4Gqz2nqqbTircEKwbm/u+pN1b8D8vF/GtbQ9pFfFtdBU/tl9GX9V48CKAUBAem6607LaPODPLFEPawY/QhrDdlckpQ15xhxaXMq/FUD6DsPtDIoCb9E1zpuZY/x4s+1GH9JDU1B52OHp6nejGfB/VeRI+k7fhdk2/Zw93Lwgj9PLWw/FHh3nA8SLR5ZJvJFP7nbvSzy4JLXU7F5XbjpycsW9WcnxJx4VVk3UlZHq8JRho/DurV9p7ftFffyP0RsrZ6W0SRRjCIMD0+JPpJyT6TVmKsrHmK1aVao6k9rNuskQoBQCgMdzcJEjPIyoiglmYgBQOZJPAD00BTe+nTC0jG22Uut+Ia4I4D9WD/ABNw8AeBrDaWbJaNCpWlqU1dm30fW0q7Mv2kOpmjlMsrEs0spQ82bjpRAo9JZj6K0hPWz3FvG4OOFUYN3m83wSIJsn5CL9Wn8IqrP2meswX8en/avobE3kn1GtS3H2kX/vDs03drPbhtJmiePVjOnWpXOM8cZ5V0D5wVMNwL5OyIgwXgG1xjUBwBxq4ZxnFU3SnfYewpaVwihFOW5bn4HW3U3QvILyCWSLTGjEsdcZxlGHINnmRW0KclK7RBjtJYarh5whK7drZPiuoiu9f3zv8A9an8qOs19o0D+zLt+xoVAd0ubo2+98Prk/mPVyl7KPGaY/mS+X/FEL2/uBdfCp5IQJUnkaXOUXSW4ae02TgKDn870VHVhKTyRd0TjqFCi41JWd29j4Lgc99xL/B+I/8AJF9ao+inwOqtL4O/t9z8DpdMakNswHmDMD7I1qxU9g87ot3xsX2/RkLqmezJ30R/Lzfqx/FU9DacHT37UO1/Q7PSRunLfNBNCQWhEi9XwGrrNHHUWAGNHtzUtWLcbI4+i8RToV9eo7KzId9ol/5j/wAkX1qr9FPgek9L4P3+5+BYXR7smW0tmSZdLmUsBlTwKoOYJHMGp6UXFZnntK4inXrKVN3Vku98Sqt8vvvtD9KH+SlR19qOnoD2J9q+5z6gPQFo9EP/AC8/67/QlWqHsnltP/vQ/t+7J5UxwhQCgKo6b7nVJYQdxeSZvR1agL9Lmo6rtFnQ0XT18VDqz5IhNUz2xr32oRsy/gFGb0L1kan+L6a3grsp42r0VNS/8orvX2RsVoXDc2Tt07Pk+EhNfVo50ZxqypABPcM4Psrem7SRQ0nT18LNcM+XkcKzhuL+5N3dZkuZSBGgHk58kKO7HcO7mePGpalS/qo5ujNHqkv1FfLer7lxfXw8S+9yt2RYxdrBnfBkYd3gq+gfSePgBJThqo5ekcc8VUy9lbF932kjqQ5woBQCgMF/M0cbskZldVJWMFQXI5AFjgZ8TQH5v3n2xtDbEpF0Tb2yMQLdcjBBx2gfKYY8puXHAGainVUckdbBaJqV7Sn6se99niZdm7OVNMcKcWIAA5sx4DJ7ySarNuTzPUUqNLDU7RVks34su652WtpsuaFfwbaXJ/GYoxY+1iTVyMdVWPEYqu69WVR7/puXIovZPyEX6tP4RVOftM9rgv49P+1fQ2q1LR51Tfld5/8AJm+tUvTSOT6GwvB8y0OiTaErxzQyO0ixaCrOxZ+2ZCdTE5PkjHhUtKble5yNLYKlhtR0753v8reJYFTHGKB3r++d/wDrU/lR1Wr7T1Ogf2Zdv2NCoDulzdG33vh9cn8x6uUvZR4zTH8yXy/4ok9SHMFAVX02/K7O/Tn/AJYqOr7DOjon+ZD5/RkGqme1J30R/Lzfqx/FU9DacHT37UO1/QtKrJ5cUAoCgt8vvvtD9KH+SlVq+1HptAexPtX3OfUB6AtHoh/5ef8AXf6Eq1R9k8tp/wDeh/b92TypjhCgFAUf0n3PW7YK54QWyJjwZ2Ln/tIqGu8rHc0FTvWlPgvq/I4VVT1R2tgbL+EQbRAGSLKQKPzjhl+mOp6CzOHp6dqEY8XfkvM4NvLrRW/GUH5xmoWrOx2KU9eClxSfM9ty48qwSWvkXBuNuktoolkw1ww9YjB7l9PifYOHO3Tp6ub2nj9JaReIlqQyiu/rf2RLqlOSKAUAoBQHF3x3hTZtnLcvx0L2V/Hc8FX2sRk9wye6gKG3diubsjX2555CwXAGNZLY9A5n0D1VUnZytE9lgHOhhNevLLbnuW5fnYWB0dbuP8LeSZGT4PwAYf4jDh6CAuT4dpSK2pQ9bPcVdL42DoKFN31+HBeL+jJ/vR/yV1+ol/garJ5c/PeyfkIv1afwiqM/aZ7zBfx6f9q+hsu2AT4VqWkruxP/ALl835RH+w3+9T9A+JwPT9P3HzJNuRuq+zzMXkV+s0Y0gjGnXzz+n9FS04apzNJaQji1G0bWv328CVVIcsoHev753/61P5UdVq+09ToH9mXb9jQqA7pc3Rt974fXJ/MerlL2UeM0x/Ml8v8AiiT1IcwUBVfTb8rs79Of+WKjq+wzo6J/mQ+f0ZBqpntSd9Efy836sfxVPQ2nB09+1Dtf0LSqyeXFAKAoLfL777Q/Sh/kpVavtR6bQHsT7V9zn1AegLR6If8Al5/13+hKtUfZPLaf/eh/b92TypjhCgFAfnXa1z1+0L+bxuDGD4iECMezhVau80j1OgadqUp8XbkvM8VAd09jfGXZ8csNrHqubkAByARGq6hkLyJy558BjjnlVijZJtnndNxnVqU6UFd55dtvA5uwyeoQHmoKn1qSv9Kiqe0zq6Pb/TxT2rLk7G8a0LpfO6t11tnbueZjUH1gYP0g1eg7xR4PG0+jxE49bOrWxVFAKAUAoCkemnafwu+gsQcxQL1048XbyAfSFPzSGtKktWJf0bhv1FdJ7Fm/zrJZ0VbEwrXTji2Ui9Cg9o+1hj1KfGo6Mf6jo6cxV5KhHdm+3cvkvr1FhVOefI9vtti3gtZ0mnijd4JdCvIil+yR2QTk8TjhQFEbJ+Qi/Vp/CKoz9pnvMF/Hp/2r6GxKOyfUa1LcdqP0RYXsc6CSGRJIznDoyspwcHDA4OCCPZXQPnBsUAoCgd6/vnf/AK1P5UdVq+09ToH9mXb9jQqA7paW4m8tnb2UUc13bxSAvlJJo1YZdyMqWyMgg+o1cpeyeM0x/Ml8v+KK73n2xJcbQu2gvp+oDoI+ouX6vHVpnTobT5WeXfmtas3F5FjReApYmEpVL5PcalveXKOrC9vDpYNhrmUqcHOGGeIOOIqLppHU9CYXr5ko6ULtp49kSvjU4kZscstEpOPRxqabvTucjBU1T0lqR2JyXJMilVD1xL+jXasFtNK1xNFCpQAGV1QE5zgFiMnFT0NpwdPftQ7fse+lXeeOY2aWV+OLydZ8FuRqwEyNXVtyyO+ppu0bo4WBoxrYiNOex3+jIZ19x+XX3/ypf96r9NI9J6EwvXzLS6M9st8El+ETZjgPyszktpbUxMkjHjjOMnGAAKmpTctpxdK4OnhpxVO+a3lb7yXkc+1L6SKRJI2aHS6MGU4hQHDA4PEEeyo6+1HR0B7E+1fc1qgPQFgdGm3bW1hmW4uYIWaXKiWVEJGhBkBiMjIIz6KtUNh5bT/70P7fuyvpNpTzSzut9d6DPLo6u5k0aA7adGGxjGMY4VrUqSjKyJNH6MoV6CqTvfMy2l/cxOkgvLtijBgr3ErI2k5w66u0pxxHeK06aRe9CYXr5+Rd93vJb20KPczwxO0esK8iKW4AnQGOTxOOHjVpO6PJ1IqM2lubPz5sIsYVZjl3LOx8SzE/1qpVd5M9loqnqYWHXnzZ0KjOidfdzdaW+fMahV5NKw4ADjgd7Hj5I9uM1vCDlkUMXjKGF9aWcnuW232X4rnM2jswWd1dW4JIjlyCcZxIiSccelzW1WNmiDRFd1qUpP3m+eZjqI6xa3RhteI2y25kQTKz6Yyy6yudWQuclcsRnGOBq3RfqnkNN09XE63FJ/b7E3qU5AoBQCgFAfm8u13e3c3N57lkj/RVtEY/cPZVas7ySPU6EpqnQlWlv+i/GfojZ1msESRL5KKFHsGKsJWVjzVWo6s3OW1u5sVkjKe6ZYla/tQyhh8Hk4EA/hp41FWbUcjraGhGeIakk8ntz3oiSqAMAYA5Ad1VD16SSsj7QyWT0OnEc6AkIpTSv4K51k6V5DJ4nHM1Zotu9zy+nKUKbhqRS27ElwLEqc4IoCkd/wDZMkG0LiRh8XcFHjbuOEVGX1gpnHgy1WrrNM9NoGa1Jw33ucCoD0BhktUY5ZEJ8Sqk/urKk0QyoUpO8opvrSPUUKp5KqvqAH7qNt7TaFOEPYSXZkZKwSE1302Q8uzdmzoCRbopkA7kki06vUGC58ASeQNW5L/TPJUZKOlG370lzuiFVUPWmOWFX4MqsPSAf31lNrYaTpwmrTSfbmeY7SNTlUQHxCqD8+Kaz4mkaFKLvGKT7EZqwTEm2Z95tq/qz/Cas0NjPMaf/ch2P6kUt4VQdlVXIGcADPrxVdtvaeho04QitVJbNmRlrBMYpbdH4sisfSoP76ym1sIp0ac3eUU+1JnqOMKMKAB4AAD6Kw3c3hCMFaKsuo9GhsjPvhvJbbSu7aOIFxbwMjl17JbsZ0g8eGCMkD0VaqO0FY8po2nGeNmpq/tbc95gVQBgAADkB3VVPUpKKsth9obF37iw6LC3Himr9slv9VXaatFHh9Jy1sXUfXbll9isuk236vajnult4n9ZVnQ/QF+ioq62M6egJ5zj2MjtVz0pubCYrdQMpKt1sa6hwOlnUEZHHBHMd9bQbuVsVShOlNyim1GVrrqZdE23CH0ogYatIJYgsQxQ6eyQO2Co1EZI7hg1b1zxqw3q3b6+zK/Hhnknl15HUtZxIiuvksAR6jx4jurZO6uVpxcZOL3GWsmooBQH556M4MzWYbn1mo58cs/H2iqrzqHq4LU0Xl7r735n6Gq0eUFARTfPc1doMkofRMgKAnJXQTkjA78gcc91aTjrKxdwGLWFq67V8rcCN/cul/KE/Yb61RdB1nZ9Pw+G+fkPuXS/lCfsN9anQdY9Pw+G+fkSjcrdhtniUNIr9YVxhSMadXifzqkpw1Tl6Rx6xbjaNrX332knqQ5ooDU2ps2O5jMUq6kPzg9xB5gjxFYaTVmS0a86M1Om7NECu+i7j8Vc9nuDpk/tAgH5hUDocGd6np/L16efU/FP6mD7l0v5Qn7DfWp0HWb+n4fDfPyH3LpfyhP2G+tToOsen4fDfPyH3LpfyhP2G+tWOg6x6fh8N8/IsLY9l1FvFCSGMcaoTjgdIA5eyrEVZWPPV6nS1ZVNl23zZEttdG0UrF4JDDniU06k/wAoyCvqyR4AVFKinsOvhtOVKcdWrHW69j+e2/1OV9y6X8oT3bfWrXoOsten4fDfPyH3LpfyhP2G+tToOsen4fDfPyH3LpfyhP2G+tToOsen4fDfPyO9sPcgRW1zbTydZHcDDaAVIGCDzz41JThqnK0jjli5Rajay7Tgnouk7rhMd3Ybl3fhVH0HWdSOnoJJdG+fkPuXS/lCfsN9anQdZn0/D4b5+Rhu+jloULy3cKRqMszqVUD0ktgU6DrHp+Hw3z8iuNs7bt4peqt5GujyLRxlVz4LqOW9YGPAmsOhbebQ05Gb1Y03fqd/sbNtKzDLJo9BIJ9uOAqFpLYzs0Zzmryjq9V7s6m725yzP1gkhgXDdp3UFsnJ7OdR4jmcejNSK8lZs51adDCz1qcG5Z7Flnm7v/JIvtHT/qFt84+vTo17yI/S8/gS/PkPtHT/AKhbfR9enRr3kPS8/gS/PkWPs6/t4Yo4xcQ4RFX5RPwQB4+irClFK1zztWlWqTlPUebb2PeR/fPY9ptApILqJJ4wVVjIpGliCwIzx8kY41rPVkrXLOAnVwtXXdNvK2x+BGPtHT/qFt84+vUPRr3kdn0vP4Evz5Gex3Njjljc39sQjo+MjjpYNjy/RWVBJ31kaVNKTnCUehlmmuatwJdMkGvUlzbjtalLMpaMli7aTq4gsx4eBI4jhUvq8UcdOrq2lCXB8HlZXy/Nu06tptG2jRUWeLSoAGZEzgcOJzxNbKUUrXK06NecnJwefUzL9mLfz8PvE/3rOvHia/pq3uPkx9mLfz8PvE/3prx4j9NW9x8mffsvb+fi94n+9NePEfp6vuPkylSh2bftqHCG4ZwB3xs5dcePxbgevhVefq1Lnp8Gun0dqb7NfPd9i9IZQ6hlIKsAVI5EHiCPZVo8kRreDbMzy/A7NT1+AZJWHZhU9/EYZj3f144jlJt6sTp4XDUo0/1GIfq7orbJ8OpcSSw5wASCwGCQMZPfwzw9WakOa7XyPdDAoBQCgFAKAUAoBQCgFAKA+E0B9oBQCgOVt7eO1sF1XM8cQxkBj2j+io7TewGgKs3g6by5MezbZpG87KDj1hAc49LMPSKw2ltJKVGpVerBNvqIHtKK82iwk2hcs+OIjBGF9QHYX2D21DKstx3MNoKUs6zt1Lbz2fUmG63R7NIB1cQgiPOSQEE+oeU3twPTWijOe0uyxeCwK1aau+C+7/z2E1uNixbIWOSOzmvpicFlCkpgZyFPBR3Z5+mpo0lE4mK0pXxHq3tHgvu9/wBOoxbI6TvhML3A2fcLbJFLJ1p06D1SsSoPiSun11Ic25Kdgbz2t4sfVyxdc8ayGHrEMiBlDYZQcgjUAeFBcywbx2ckvUpdW7TZK9WssZbI5jSDnIweHooLmvtreRLW7s7UxlmuzIFYEYXqwCc+OdVBc87W3mS3vLe0MZZp0lcMCML1Sljkc+OMUM3OZs/pIsXjtGmkWBrpXZFkZewqFlzI2cKCVIBPMggcRQxc6w3mhM/V6oup+DfCOv6+HTo1afJ1atPf1mNPdnNBczfbPY4c/C7bCAF/jouyCQAW7XAEkDj4iguZpduWqRLO1xAsDcFlMiBGPHyWzpPI8j3Gguc/am+ljb2xumuIngDBNUTK+WOOyoU8WwckDiBk8qC5uLvHZmIzC6tzCraWkE0egMeQLasA8eVBczWG2ba4XVDPDIoOCySIwB4HBIPPBHD0iguRHpQ2B1iC6jHbjGJMd8fE5/ykn2E+FQ1o3VzuaExap1HRlsls7fPwOF0eb6LalbO6bTCx/wCHlY8FJ49U57hnyDyx2eGBWaU7qxFpbBOjUdSPsy7nvX3RZe0bAuesjbROqsFbuOQcCQfhLqwfEY4EZOd2t6OdSqqPqzV4u1191wdsvqQa1im2aodm06GL3ZIYtKX4dkZ0S6pCMNlXUYBA45gScM+Z25yp4yTile6tDZZW4742W1Zp7txIot8I0do7kGJlTWx0vjGoKMgrqBLMMAah+calVRbznvRtSUVOl6ybtu22v2Wsup9R0bbb8Mk5gQkuI+sJxgAatOGzxDZxwI762U03YrzwlSFLpZbL27r8us6tbFYUAoDxNKqDLMFHiSAPnNL2MqLk7JCKVXAZSGU8iCCD6iKBpxdmYLPaEUxdY3V2jbS4BzpbwPgeB+asJp7DedGpTSc01fNdaPtztCKL5SREx+Myj95o2kIUqk/Zi32I0m3igyqxv1rOrMgi7WVU4Y5HZGDw4kVrrrcTfo61m5LVSsnfLbs6+45tjvYLyRYrdCdcfWa3bRhNZRtICtl1I5cB6a1VTWyRYq6PeHg51XsdrLPO11wya39xxdlbySubeOaUxIwmR2Gkv1sT+SWZTzQjkAcnhWim8k2Xa+BpxU5046zWq0t2rJbbLg+uw2zsaa9adRHIUOg20pKgZ5kyGT4xMMOAQAYPLFJRcr9xjDYmlhlCTavmprq6req8veb7SZXW1I7aJXupYouA1FnCrqxx0lsZ48qnRw5W1nq7NxAdv9NthBlbcSXUnEDSCiZ9LMM+1VNZNSC7W6Rdr3+RFps4T+LwbHpc9rPpULUcqsUdGhovE1f6bLi8vPuODZbq9dJmQy3M7cSO0S3pOMsfWTUTqyeUTsUtDYeitevK/bkvz5lkbA6NJmA6zRbx/igAt8w4D1k59FFSlLOQq6Xw1BalCN+zJeL5fMsDYe6FraYKJrkH+JJ2m9ncv+UCpY04xOJidI4jEZSdlwWS8/md6pCieXGQR6KAge7u5s9vsOXZ7mMzvHOoIZtGZNWnJ05x2hnhQHi13CaJ9ktGkCNaRstyyDDOzQhMqQuX7eo5bHPPfQHC2D0cXcItIZFiaO2uFl6z4RJjCuzApCIgQ+GxxcjnQEp3/wB27q5nsrqyaHr7R3ISbUFYSBQeK8cjTy4c+fDiBz7PdzaVztCK7vvgqLBFKkaQGQ6mkUr2tQ4DDc89w4cc0Bzl6PruKDZZRLWW4shOsiSFtEglzp7WjJC5zgjmaA3NobkXczySMbcNJsk2ZCalUTM+s6VC8I/Tz9FAbEHR2i3OzpOotert4GS4XQO3IUAU40YfDZOWweOaA5j7hXkcEccXUlUvZpurV9HxT+QI5OqJiI45Cjv50B4l6OLqWw2hA5hE1zNHLDmRn06NOQz9WDqIUjUF45499Abu190L66t4yyWsUsV2JlhhYopjCacGQR/KZyQ2k8MUBx5+ime5keWUQozNyM87k4AGWZQgJ4dyjgBQFxMuRg8QaAqPfvcTqtUkKa7ZvKTGTH7OZT0jivszVadNxetE9TgdI08TDocRt69kvP69pHt3N9b3ZYCDN3ZjlGx+MjH/AON/wgO4HPIAY51vCqntKON0NUptypZrhvXiWRsXpE2ZtJeraRUZuDQ3ACnPh2uwxyOQJNS2TOPGUqcrxdmvkzoX+50MupkdlZmjYlmaRT1WSqkM2dBzxAYchjGK0dNMvUtJVIWUkmkpLKy9ra8t/W0zlbZ3RnmlaVmjk1TRMygY+LiVhpCvlTljnDHBrSVOTdy1h9I0qdNU4pq0ZJPrk1ndWezLI8w7CnWaJV6+OB5XaVVIjEarHhQvVSEAMx7scR3UUHcy8XSdOTeq5KKSv6125Xbesty4njak97bzSaDJNFqRY1/4jWBhVPHq9DceJYk+PorD1kzNGGFrU461oys236tt743XZZEg3snlQ23VmQRmYCYxqWITS3PAJAzjjUk75WKOBhTl0mva+r6t3bO67CL38U9xGdQndEv06rKMD1XDLY0gkDj2jy41G7tfM6VKVGlJauqm6bvmvazy+fAntyTDC3VqzsqHQvMsQOAz6T3mp3ksjhwtUqLWdk3m+BE7fdy4tp45F0SpInU3IRdGRj5RtTnU2Tk4x38ONRKEos6k8bRrUZQd4tPWhfP/ANVZZLh9T5sLdSaJLBmWNZbZpOtwfKV8gYIHE4I5+njSMGrGcTpCnOVdK7jNK3U1Z+J5n3Xggw9zcxxqkszrrEQXRKQcMJMqSpGQcczyrPRGktKys1GO1RTze2O9Wtt3mjdb9bGs3WRrrr50UqrRgt2TxI+LURc63UEncoTxM5RcFlFu9utdbu+8jl103RrqWw2e7ZJYltK9o8yVjByT3nUKzkjRRq1nleTWW95Ed2jvvtu9BHWpaoeYiAU+xu1ID/mFRurFF+lofEz2q3b5XOGm7Rmk1Tyy3ErelizfPljUbrN7EdSloOlBa1WV+5c/8E22B0cXDY0QLCv40nA/Nxf5xWNWctpJ+swGEyppN/8Ajn3vxJxszozhXjPI8p8F7C/QdX0j1VuqC3nPradqy/aio978O4kthu9DAumLWi+CuRn1nmT6TUiglsObVxlSrLWnZvrRs/Y0ecl941Z1SPpnwXJD7GjzkvvGpqjpnwXJD7GjzkvvGpqjpnwXJHG3m2nBs5I3nkuNMkqxLpZj2mBIzx5dk8aao6Z8FyR2fsaPOS+8amqOmfBckPsaPOS+8amqOmfBckPsaPOS+8amqOmfBckPsaPOS+8amqOmfBckcqC8he7ksxJP10cayN2206WwBg558aao6Z8FyR1fsaPOS+8amqOmfBckPsaPOS+8amqOmfBckPsaPOS+8amqOmfBckcnaV9Db3NvbPJP1tzr6rDsR8WAW1HPDgaao6Z8FyRt7VRbaJ5Wa5ZUGSsbOzHiB2VHE86ao6Z8FyRltLRZERw84DqGAZ2BAIzhh3HjypqjpnwXJGyliB+HIfW5NZsaupfcuRtVkjFARHeHcKC5JeP4mU8yoyrH85P6jHpzUUqSew62E0vWoerP1o9e35PxuVrvH0czrkyW4lX8eLJPzDt/RiotWcNh1v1Gj8Z7dk+vJ89nf8iM2drc2hxaXk8GD5Go6fauQPnBrKrveiGpoGEs6U+efejt2u/u3IOckFwO7Wig/wDbp/fUirRKE9C4mOyz7H42OjB0wbSQfG2ETn8wuP8AU1bdJHiVpaNxUdsH8s/oZx04XA57Lf3jj/1VnWjxIXhK62wlyY+7nN/0t/et/ZprLiY/S1/cfJnh+m66Pk7MI9byH/1imvHiZWDxD2U5cmak/S7tZ/k7OBB+cHJ+cyAfRWOkjxJo6NxUv6H9PqaFxv7t2blJFCPzUi/qGNautEnhobFS2pLta+1zlXVxtS4+W2jKPQjuB8y6R9FauutyLMNA1H7U0uy78DRg3USRu08krnnjmf3n6a1daT2FyOg6EFepJ9yX58yTbK6OpWx1dk3rkGP5hH0Vj/UkbW0Zh/df/wCvEl+z+jGc/KSRRDwUFz83ZA+c1lUW9ppPTlCCtTg3yS+5Jdn9HNpHxk6yU/nNgfMuPpJqRUYo51XTeJnlG0ezzuSew2dFAMRRpGPzVA+fHOpEkthzKtapVd5yb7TarJEKAUAoBQCgK16dY3NpalI3k0XkbkIpY4VJM8BQG3bdIgvtdvb2l7FcPFL1TywqqB1RmXJ1nHEADhzIoCq9kwvi3IklS/61dQWHaBn1ajkSF5RAVPDOBy7udAdzfJjPtC9WZSjLhYFddou0mFPGLqXEaA4GMqRx4545A83jyta7FN98LNnpnF1o67OQxEfWae13LjPHGrHfQGSxt363ajbPW7CGwUW7SCbWcFciIv2/xtI5+HDFAaW6MR+FWBhkdZ+sTr1jhv8AVp4dYLhppeqxjOSg58QMYFASDdbco7RS8eaa7hmS+l6hxJIAiAqwKITpOc4z6BjlQHD36ib7IXhkkDZI6tbhNojSNPAQm2OgrnHFvRw50B0Bs+W/OwBPFcRAi6WXDTBlUYC5du2ocLwyc6Wxk86A9bQ2dNZ/Zu2t/hHwdYYGgBaVsOdJbq2PHOWOceAzyoDX2nNF9kIEvjdG2+xkJdYjPwfKjMgj7WO4k95XNAZt0Rf6Z/gPwn4H8IfqOt1Z0YXGNXHH/wDc8c0Bd1AKAUAoDUvtmQzjEsSSfpKp/eKw4p7SWnXqUneEmux2OFdbg2T8REUP5juPoJI+itHSiXoaXxcf6r9qX+TmTdGFufJmmHoOg/6Qa06BFmOnqy2xj3+JrP0Wr3XJHrjB/wBVY6DrJVp+W+n3+Rj+5afyr/w//ZToOs2/7g/+vv8AI9jotHfdH3Q+vToOsw9Pv4ff5H37lq/lJ92PrU6DrMen5fD7zYh6NY15yB/0kkH8MorKooilpyq9ity+6Z0rfc2OPklqf0rd2/imNbqmlwK09JVJ7ZS+UkvojrQ2UyDCSQKPBbdh+6atrNFSVSnJ3ak//byMnU3PnofcP/epma61H3XzXgOpufPQ+4f+9TMa1H3XzXgOpufPQ+4f+9WcxrUfdfNeA6m589D7h/71MxrUfdfNeA6m589D7h/71MxrUfdfNeA6m589D7h/71MxrUfdfNeA6m589D7h/wC9TMa1H3XzXgOpufPQ+4f+9TMa1H3XzXgOpufPQ+4f+9TMa1H3XzXgOpufPQ+4f+9TMa1H3XzXgaW1dpNaKGuLy1hVjgGSMqCeeATNzxTMa1H3XzXgaNpvTDM6xx7SsXkY4VVXJY+AAn41jMa1H3XzXgdvqbnz0PuH/vVnMa1H3XzXgOpufPQ+4f8AvUzGtR91814Dqbnz0PuH/vUzGtR91814Dqbnz0PuH/vUzGtR91814Dqbnz0PuH/vVjMa1H3XzXgauzruS5TrILq2ljyRqSJmGRzGRNWcxrUfdfNeBtdTc+eh9w/96mY1qPuvmvAdTc+eh9w/96mY1qPuvmvAdTc+eh9w/wDerGY1qPuvmvA5S7suL033XJ8IMPUn4ptOjUG5dbzyOeaZjWo+6+a8DsJFP3yRn1RMP/bWczVunuT5+Ru1kjFAKAUAoBQCgFAKAUAoBQCgFAKAUAoBQCgFAKAUAoBQFVdP3yNjnQB8LXPWcU8k/KDvXx9GaA0Nz3h+GwZfYJ7fAW0bCbVg6erJGM6sezNAaW2t872G+ltVvv8AghdRo14YkJg1Bi0ROnQTwI1EcNBzjjgDt7wbcn+y8lodqCytltkdWZYO0/ZGAzjmck8+48KA4cu/l8mzZmW5ErJtH4Mt0EiGYdJbUM/FjOkYZuAD8+RoDqbL3ivkuJo2nZovgcsgWWWxeRJFBKuvUHyeGMEf0oDpbix7WuY7G9a+WSKTJnheNFGjiBoZVyX4Z44+agIpbb23cezrLq36sz3sscjxpbIdKkYVdSiJS2fKOPJ586A6MO9F/FHtIG4JEVqJIusks5JYnBUHPU5Ughs8R3D2gbA2ptK1XZN1Jf8AXJey28ckJhjVQsyg8GHHIGePDjx5cKA15d5LieXaJl2xHY/Bp5I4YTHFxVM6Tg9t84/BBOc4HECgMm3N7rxpNnRR3LMk1sZHlhEERncEjKm5AVOC6sYHlHhywBk2BvlfoJUd4ptMzBWklti6qAvZcxNoLA5z6/VQFvUAoBQCgFAKAUAoBQCgFAKAUAoBQCgFAKAUAoBQCgFAKA09pbKgulC3EMUyg5AlRXAPLIDA4OKA07XdWxidXjs7ZJFOVZYIlZT4ghcg0BlTd60ETQi1gELNqaMRR6GbhxZcYJ7I4kdwoCCW2yoJd4bmGSGJ4RYxYjZFKDSyacKRgY7vCgJ/HsS2WEwC3hFuecQjTQe/imNJ48eVAYrHdy0g1dTawR610voijXUp5hsDiPQaA3rS1SFBHEixxrwVEUKoHoA4CgNRtgWpi6g20HUZ1dV1SaNXjpxjPpxQHi23ctIkeOO1t0jkGJFWKMK48HAGGHroDYk2VAyxo0MRSEqYlKKRGV4KYxjCFRwGMYoDVvt2bOdzJNaW8kh5u8MbMccskrk0Bnv9iW1wqpNbwyonkK8aMF7uyCMDhw4UB72fsuC3XRBDHEmc6Y0VRk9+AMZ4c/RQH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:\Users\Patrick T. Grady\Desktop\FCCLA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99806">
            <a:off x="4399306" y="3056418"/>
            <a:ext cx="2308532" cy="1297101"/>
          </a:xfrm>
          <a:prstGeom prst="rect">
            <a:avLst/>
          </a:prstGeom>
          <a:noFill/>
          <a:ln w="63500" cmpd="thinThick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532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144</TotalTime>
  <Words>467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Main Event</vt:lpstr>
      <vt:lpstr>Florida </vt:lpstr>
      <vt:lpstr>What IS FCCLA?</vt:lpstr>
      <vt:lpstr>From your STATE officers</vt:lpstr>
      <vt:lpstr>MORE From your STATE officers</vt:lpstr>
      <vt:lpstr>Leadership Conferences</vt:lpstr>
      <vt:lpstr>There’s something for everyone!</vt:lpstr>
      <vt:lpstr>More From YOUR STATE officers</vt:lpstr>
      <vt:lpstr>More From YOUR STATE officers</vt:lpstr>
      <vt:lpstr>Florida FCCLA P.O. BOX 1806 BUSHNELL, FLORIDA   33513 1-352-793-8234 www.flfccla.org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fccla</dc:title>
  <dc:creator>Niki Freer</dc:creator>
  <cp:lastModifiedBy>baggettr</cp:lastModifiedBy>
  <cp:revision>22</cp:revision>
  <dcterms:created xsi:type="dcterms:W3CDTF">2014-06-10T14:35:28Z</dcterms:created>
  <dcterms:modified xsi:type="dcterms:W3CDTF">2014-10-02T15:14:16Z</dcterms:modified>
</cp:coreProperties>
</file>